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removePersonalInfoOnSave="1" saveSubsetFonts="1" autoCompressPictures="0">
  <p:sldMasterIdLst>
    <p:sldMasterId id="2147483770" r:id="rId1"/>
  </p:sldMasterIdLst>
  <p:notesMasterIdLst>
    <p:notesMasterId r:id="rId49"/>
  </p:notesMasterIdLst>
  <p:handoutMasterIdLst>
    <p:handoutMasterId r:id="rId50"/>
  </p:handoutMasterIdLst>
  <p:sldIdLst>
    <p:sldId id="538" r:id="rId2"/>
    <p:sldId id="277" r:id="rId3"/>
    <p:sldId id="302" r:id="rId4"/>
    <p:sldId id="303" r:id="rId5"/>
    <p:sldId id="304" r:id="rId6"/>
    <p:sldId id="305" r:id="rId7"/>
    <p:sldId id="493" r:id="rId8"/>
    <p:sldId id="494" r:id="rId9"/>
    <p:sldId id="486" r:id="rId10"/>
    <p:sldId id="487" r:id="rId11"/>
    <p:sldId id="488" r:id="rId12"/>
    <p:sldId id="489" r:id="rId13"/>
    <p:sldId id="495" r:id="rId14"/>
    <p:sldId id="496" r:id="rId15"/>
    <p:sldId id="497" r:id="rId16"/>
    <p:sldId id="498" r:id="rId17"/>
    <p:sldId id="499" r:id="rId18"/>
    <p:sldId id="500" r:id="rId19"/>
    <p:sldId id="501" r:id="rId20"/>
    <p:sldId id="502" r:id="rId21"/>
    <p:sldId id="450" r:id="rId22"/>
    <p:sldId id="451" r:id="rId23"/>
    <p:sldId id="504" r:id="rId24"/>
    <p:sldId id="458" r:id="rId25"/>
    <p:sldId id="459" r:id="rId26"/>
    <p:sldId id="460" r:id="rId27"/>
    <p:sldId id="465" r:id="rId28"/>
    <p:sldId id="464" r:id="rId29"/>
    <p:sldId id="466" r:id="rId30"/>
    <p:sldId id="467" r:id="rId31"/>
    <p:sldId id="468" r:id="rId32"/>
    <p:sldId id="469" r:id="rId33"/>
    <p:sldId id="470" r:id="rId34"/>
    <p:sldId id="471" r:id="rId35"/>
    <p:sldId id="472" r:id="rId36"/>
    <p:sldId id="473" r:id="rId37"/>
    <p:sldId id="474" r:id="rId38"/>
    <p:sldId id="475" r:id="rId39"/>
    <p:sldId id="476" r:id="rId40"/>
    <p:sldId id="477" r:id="rId41"/>
    <p:sldId id="478" r:id="rId42"/>
    <p:sldId id="479" r:id="rId43"/>
    <p:sldId id="480" r:id="rId44"/>
    <p:sldId id="481" r:id="rId45"/>
    <p:sldId id="482" r:id="rId46"/>
    <p:sldId id="483" r:id="rId47"/>
    <p:sldId id="484" r:id="rId48"/>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D6E8F6"/>
    <a:srgbClr val="AFDDFF"/>
    <a:srgbClr val="0000FF"/>
    <a:srgbClr val="F39200"/>
    <a:srgbClr val="E37777"/>
    <a:srgbClr val="E29292"/>
    <a:srgbClr val="E47C7C"/>
    <a:srgbClr val="FF9800"/>
    <a:srgbClr val="F8DC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382" autoAdjust="0"/>
    <p:restoredTop sz="63265" autoAdjust="0"/>
  </p:normalViewPr>
  <p:slideViewPr>
    <p:cSldViewPr snapToObjects="1">
      <p:cViewPr varScale="1">
        <p:scale>
          <a:sx n="99" d="100"/>
          <a:sy n="99" d="100"/>
        </p:scale>
        <p:origin x="2154" y="90"/>
      </p:cViewPr>
      <p:guideLst/>
    </p:cSldViewPr>
  </p:slideViewPr>
  <p:outlineViewPr>
    <p:cViewPr>
      <p:scale>
        <a:sx n="33" d="100"/>
        <a:sy n="33" d="100"/>
      </p:scale>
      <p:origin x="0" y="0"/>
    </p:cViewPr>
  </p:outlin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a:defRPr sz="1200"/>
            </a:lvl1pPr>
          </a:lstStyle>
          <a:p>
            <a:fld id="{91F0BAAB-3703-4136-BAAD-E14C8A6D911D}" type="datetimeFigureOut">
              <a:rPr lang="en-CA" smtClean="0"/>
              <a:t>2021-07-27</a:t>
            </a:fld>
            <a:endParaRPr lang="en-CA"/>
          </a:p>
        </p:txBody>
      </p:sp>
      <p:sp>
        <p:nvSpPr>
          <p:cNvPr id="4" name="Footer Placeholder 3"/>
          <p:cNvSpPr>
            <a:spLocks noGrp="1"/>
          </p:cNvSpPr>
          <p:nvPr>
            <p:ph type="ftr" sz="quarter" idx="2"/>
          </p:nvPr>
        </p:nvSpPr>
        <p:spPr>
          <a:xfrm>
            <a:off x="0" y="9120188"/>
            <a:ext cx="3170238" cy="481012"/>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4143375" y="9120188"/>
            <a:ext cx="3170238" cy="481012"/>
          </a:xfrm>
          <a:prstGeom prst="rect">
            <a:avLst/>
          </a:prstGeom>
        </p:spPr>
        <p:txBody>
          <a:bodyPr vert="horz" lIns="91440" tIns="45720" rIns="91440" bIns="45720" rtlCol="0" anchor="b"/>
          <a:lstStyle>
            <a:lvl1pPr algn="r">
              <a:defRPr sz="1200"/>
            </a:lvl1pPr>
          </a:lstStyle>
          <a:p>
            <a:fld id="{E21799CD-5257-4AE8-B1F6-B14E5C0CCCAF}" type="slidenum">
              <a:rPr lang="en-CA" smtClean="0"/>
              <a:t>‹#›</a:t>
            </a:fld>
            <a:endParaRPr lang="en-CA"/>
          </a:p>
        </p:txBody>
      </p:sp>
    </p:spTree>
    <p:extLst>
      <p:ext uri="{BB962C8B-B14F-4D97-AF65-F5344CB8AC3E}">
        <p14:creationId xmlns:p14="http://schemas.microsoft.com/office/powerpoint/2010/main" val="2601120355"/>
      </p:ext>
    </p:extLst>
  </p:cSld>
  <p:clrMap bg1="lt1" tx1="dk1" bg2="lt2" tx2="dk2" accent1="accent1" accent2="accent2" accent3="accent3" accent4="accent4" accent5="accent5" accent6="accent6" hlink="hlink" folHlink="folHlink"/>
  <p:hf sldNum="0" hdr="0" ftr="0" dt="0"/>
</p:handoutMaster>
</file>

<file path=ppt/media/image1.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CA"/>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25D38987-4148-5449-A0C8-77BA7C6C1707}" type="datetimeFigureOut">
              <a:rPr lang="en-CA" smtClean="0"/>
              <a:t>2021-07-27</a:t>
            </a:fld>
            <a:endParaRPr lang="en-CA"/>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CA"/>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CA"/>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FDB07EC5-1D00-0D45-B878-4DECC60BF6D1}" type="slidenum">
              <a:rPr lang="en-CA" smtClean="0"/>
              <a:t>‹#›</a:t>
            </a:fld>
            <a:endParaRPr lang="en-CA"/>
          </a:p>
        </p:txBody>
      </p:sp>
    </p:spTree>
    <p:extLst>
      <p:ext uri="{BB962C8B-B14F-4D97-AF65-F5344CB8AC3E}">
        <p14:creationId xmlns:p14="http://schemas.microsoft.com/office/powerpoint/2010/main" val="1167076892"/>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start by presenting the core observation behind the matchstick model.</a:t>
            </a:r>
          </a:p>
          <a:p>
            <a:endParaRPr lang="en-US" dirty="0"/>
          </a:p>
          <a:p>
            <a:r>
              <a:rPr lang="en-US" dirty="0"/>
              <a:t>CLICK</a:t>
            </a:r>
          </a:p>
          <a:p>
            <a:endParaRPr lang="en-US" dirty="0"/>
          </a:p>
          <a:p>
            <a:r>
              <a:rPr lang="en-US" dirty="0"/>
              <a:t>The model originates form the observation that many everyday materials have highly anisotropic surface geometry as shown in this wood example.</a:t>
            </a:r>
          </a:p>
          <a:p>
            <a:endParaRPr lang="en-US" dirty="0"/>
          </a:p>
          <a:p>
            <a:r>
              <a:rPr lang="en-US" dirty="0"/>
              <a:t>CLICK</a:t>
            </a:r>
          </a:p>
          <a:p>
            <a:endParaRPr lang="en-US" dirty="0"/>
          </a:p>
          <a:p>
            <a:r>
              <a:rPr lang="en-US" dirty="0"/>
              <a:t>Here a wood sample was scanned at micron scale. </a:t>
            </a:r>
          </a:p>
          <a:p>
            <a:endParaRPr lang="en-US" dirty="0"/>
          </a:p>
          <a:p>
            <a:r>
              <a:rPr lang="en-US" dirty="0"/>
              <a:t>CLICK</a:t>
            </a:r>
          </a:p>
          <a:p>
            <a:endParaRPr lang="en-US" dirty="0"/>
          </a:p>
          <a:p>
            <a:r>
              <a:rPr lang="en-US" dirty="0"/>
              <a:t>The jet colored height map on the right reveals a structure of ridges and groves that can be described by a single direction vector,</a:t>
            </a:r>
          </a:p>
          <a:p>
            <a:endParaRPr lang="en-US" dirty="0"/>
          </a:p>
          <a:p>
            <a:r>
              <a:rPr lang="en-US" dirty="0"/>
              <a:t>This fiber direction describes the smoothest direction of the material geometry.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I explain how I can use these fiber directions I will just quickly recall how friction models usually are described.</a:t>
            </a:r>
          </a:p>
        </p:txBody>
      </p:sp>
    </p:spTree>
    <p:extLst>
      <p:ext uri="{BB962C8B-B14F-4D97-AF65-F5344CB8AC3E}">
        <p14:creationId xmlns:p14="http://schemas.microsoft.com/office/powerpoint/2010/main" val="133916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return to talk about how the fiber directions are related to the friction cone.</a:t>
            </a:r>
          </a:p>
          <a:p>
            <a:endParaRPr lang="en-US" dirty="0"/>
          </a:p>
          <a:p>
            <a:r>
              <a:rPr lang="en-US" dirty="0"/>
              <a:t>Imagine I take one block of material with a very clear fiber direction as shown here.</a:t>
            </a:r>
          </a:p>
        </p:txBody>
      </p:sp>
      <p:sp>
        <p:nvSpPr>
          <p:cNvPr id="4" name="Slide Number Placeholder 3"/>
          <p:cNvSpPr>
            <a:spLocks noGrp="1"/>
          </p:cNvSpPr>
          <p:nvPr>
            <p:ph type="sldNum" sz="quarter" idx="5"/>
          </p:nvPr>
        </p:nvSpPr>
        <p:spPr/>
        <p:txBody>
          <a:bodyPr/>
          <a:lstStyle/>
          <a:p>
            <a:fld id="{0146ACCA-8B2D-A54A-8A3C-19CAF8F7B072}" type="slidenum">
              <a:rPr lang="en-US" smtClean="0"/>
              <a:t>10</a:t>
            </a:fld>
            <a:endParaRPr lang="en-US"/>
          </a:p>
        </p:txBody>
      </p:sp>
    </p:spTree>
    <p:extLst>
      <p:ext uri="{BB962C8B-B14F-4D97-AF65-F5344CB8AC3E}">
        <p14:creationId xmlns:p14="http://schemas.microsoft.com/office/powerpoint/2010/main" val="42470621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put another block on top such that fiber directions of the two blocks are parallel</a:t>
            </a:r>
          </a:p>
          <a:p>
            <a:endParaRPr lang="en-US" dirty="0"/>
          </a:p>
          <a:p>
            <a:r>
              <a:rPr lang="en-US" dirty="0"/>
              <a:t>Observe the interlocking effect of the two contact surfaces</a:t>
            </a:r>
          </a:p>
        </p:txBody>
      </p:sp>
      <p:sp>
        <p:nvSpPr>
          <p:cNvPr id="4" name="Slide Number Placeholder 3"/>
          <p:cNvSpPr>
            <a:spLocks noGrp="1"/>
          </p:cNvSpPr>
          <p:nvPr>
            <p:ph type="sldNum" sz="quarter" idx="5"/>
          </p:nvPr>
        </p:nvSpPr>
        <p:spPr/>
        <p:txBody>
          <a:bodyPr/>
          <a:lstStyle/>
          <a:p>
            <a:fld id="{0146ACCA-8B2D-A54A-8A3C-19CAF8F7B072}" type="slidenum">
              <a:rPr lang="en-US" smtClean="0"/>
              <a:t>11</a:t>
            </a:fld>
            <a:endParaRPr lang="en-US"/>
          </a:p>
        </p:txBody>
      </p:sp>
    </p:spTree>
    <p:extLst>
      <p:ext uri="{BB962C8B-B14F-4D97-AF65-F5344CB8AC3E}">
        <p14:creationId xmlns:p14="http://schemas.microsoft.com/office/powerpoint/2010/main" val="2004145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that I move the top block while keeping the bottom block fixed</a:t>
            </a:r>
          </a:p>
          <a:p>
            <a:endParaRPr lang="en-US" dirty="0"/>
          </a:p>
          <a:p>
            <a:r>
              <a:rPr lang="en-US" dirty="0"/>
              <a:t>Due to the surface geometry I assume that there will be low resistance when moving along the fiber directions but when moving orthogonal I assume to feel a much higher resistance.</a:t>
            </a:r>
          </a:p>
          <a:p>
            <a:endParaRPr lang="en-US" dirty="0"/>
          </a:p>
          <a:p>
            <a:r>
              <a:rPr lang="en-US" dirty="0"/>
              <a:t>Hence, I have a case of extreme anisotropic friction</a:t>
            </a:r>
          </a:p>
        </p:txBody>
      </p:sp>
      <p:sp>
        <p:nvSpPr>
          <p:cNvPr id="4" name="Slide Number Placeholder 3"/>
          <p:cNvSpPr>
            <a:spLocks noGrp="1"/>
          </p:cNvSpPr>
          <p:nvPr>
            <p:ph type="sldNum" sz="quarter" idx="5"/>
          </p:nvPr>
        </p:nvSpPr>
        <p:spPr/>
        <p:txBody>
          <a:bodyPr/>
          <a:lstStyle/>
          <a:p>
            <a:fld id="{0146ACCA-8B2D-A54A-8A3C-19CAF8F7B072}" type="slidenum">
              <a:rPr lang="en-US" smtClean="0"/>
              <a:t>12</a:t>
            </a:fld>
            <a:endParaRPr lang="en-US"/>
          </a:p>
        </p:txBody>
      </p:sp>
    </p:spTree>
    <p:extLst>
      <p:ext uri="{BB962C8B-B14F-4D97-AF65-F5344CB8AC3E}">
        <p14:creationId xmlns:p14="http://schemas.microsoft.com/office/powerpoint/2010/main" val="27444620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I take another block </a:t>
            </a:r>
          </a:p>
        </p:txBody>
      </p:sp>
      <p:sp>
        <p:nvSpPr>
          <p:cNvPr id="4" name="Slide Number Placeholder 3"/>
          <p:cNvSpPr>
            <a:spLocks noGrp="1"/>
          </p:cNvSpPr>
          <p:nvPr>
            <p:ph type="sldNum" sz="quarter" idx="5"/>
          </p:nvPr>
        </p:nvSpPr>
        <p:spPr/>
        <p:txBody>
          <a:bodyPr/>
          <a:lstStyle/>
          <a:p>
            <a:fld id="{0146ACCA-8B2D-A54A-8A3C-19CAF8F7B072}" type="slidenum">
              <a:rPr lang="en-US" smtClean="0"/>
              <a:t>13</a:t>
            </a:fld>
            <a:endParaRPr lang="en-US"/>
          </a:p>
        </p:txBody>
      </p:sp>
    </p:spTree>
    <p:extLst>
      <p:ext uri="{BB962C8B-B14F-4D97-AF65-F5344CB8AC3E}">
        <p14:creationId xmlns:p14="http://schemas.microsoft.com/office/powerpoint/2010/main" val="40862280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time I put a block on top such that fiber directions are at some skewed angle</a:t>
            </a:r>
          </a:p>
        </p:txBody>
      </p:sp>
      <p:sp>
        <p:nvSpPr>
          <p:cNvPr id="4" name="Slide Number Placeholder 3"/>
          <p:cNvSpPr>
            <a:spLocks noGrp="1"/>
          </p:cNvSpPr>
          <p:nvPr>
            <p:ph type="sldNum" sz="quarter" idx="5"/>
          </p:nvPr>
        </p:nvSpPr>
        <p:spPr/>
        <p:txBody>
          <a:bodyPr/>
          <a:lstStyle/>
          <a:p>
            <a:fld id="{0146ACCA-8B2D-A54A-8A3C-19CAF8F7B072}" type="slidenum">
              <a:rPr lang="en-US" smtClean="0"/>
              <a:t>14</a:t>
            </a:fld>
            <a:endParaRPr lang="en-US"/>
          </a:p>
        </p:txBody>
      </p:sp>
    </p:spTree>
    <p:extLst>
      <p:ext uri="{BB962C8B-B14F-4D97-AF65-F5344CB8AC3E}">
        <p14:creationId xmlns:p14="http://schemas.microsoft.com/office/powerpoint/2010/main" val="33273016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I move the top block while holding the bottom one fixed.</a:t>
            </a:r>
          </a:p>
          <a:p>
            <a:endParaRPr lang="en-US" dirty="0"/>
          </a:p>
          <a:p>
            <a:r>
              <a:rPr lang="en-US" dirty="0"/>
              <a:t>Here I assume to feel less resistance when moving in the average direction of the fibers, but the orthogonal direction would give more resistance.</a:t>
            </a:r>
          </a:p>
          <a:p>
            <a:endParaRPr lang="en-US" dirty="0"/>
          </a:p>
          <a:p>
            <a:r>
              <a:rPr lang="en-US" dirty="0"/>
              <a:t>I have a case of anisotropic friction but not as extreme as when fibers are parallel</a:t>
            </a:r>
          </a:p>
        </p:txBody>
      </p:sp>
      <p:sp>
        <p:nvSpPr>
          <p:cNvPr id="4" name="Slide Number Placeholder 3"/>
          <p:cNvSpPr>
            <a:spLocks noGrp="1"/>
          </p:cNvSpPr>
          <p:nvPr>
            <p:ph type="sldNum" sz="quarter" idx="5"/>
          </p:nvPr>
        </p:nvSpPr>
        <p:spPr/>
        <p:txBody>
          <a:bodyPr/>
          <a:lstStyle/>
          <a:p>
            <a:fld id="{0146ACCA-8B2D-A54A-8A3C-19CAF8F7B072}" type="slidenum">
              <a:rPr lang="en-US" smtClean="0"/>
              <a:t>15</a:t>
            </a:fld>
            <a:endParaRPr lang="en-US"/>
          </a:p>
        </p:txBody>
      </p:sp>
    </p:spTree>
    <p:extLst>
      <p:ext uri="{BB962C8B-B14F-4D97-AF65-F5344CB8AC3E}">
        <p14:creationId xmlns:p14="http://schemas.microsoft.com/office/powerpoint/2010/main" val="12503018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consider one more case</a:t>
            </a:r>
          </a:p>
          <a:p>
            <a:endParaRPr lang="en-US" dirty="0"/>
          </a:p>
          <a:p>
            <a:r>
              <a:rPr lang="en-US" dirty="0"/>
              <a:t>I take another block of material</a:t>
            </a:r>
          </a:p>
        </p:txBody>
      </p:sp>
      <p:sp>
        <p:nvSpPr>
          <p:cNvPr id="4" name="Slide Number Placeholder 3"/>
          <p:cNvSpPr>
            <a:spLocks noGrp="1"/>
          </p:cNvSpPr>
          <p:nvPr>
            <p:ph type="sldNum" sz="quarter" idx="5"/>
          </p:nvPr>
        </p:nvSpPr>
        <p:spPr/>
        <p:txBody>
          <a:bodyPr/>
          <a:lstStyle/>
          <a:p>
            <a:fld id="{0146ACCA-8B2D-A54A-8A3C-19CAF8F7B072}" type="slidenum">
              <a:rPr lang="en-US" smtClean="0"/>
              <a:t>16</a:t>
            </a:fld>
            <a:endParaRPr lang="en-US"/>
          </a:p>
        </p:txBody>
      </p:sp>
    </p:spTree>
    <p:extLst>
      <p:ext uri="{BB962C8B-B14F-4D97-AF65-F5344CB8AC3E}">
        <p14:creationId xmlns:p14="http://schemas.microsoft.com/office/powerpoint/2010/main" val="17849310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time I place a block on top with orthogonal fiber direction</a:t>
            </a:r>
          </a:p>
        </p:txBody>
      </p:sp>
      <p:sp>
        <p:nvSpPr>
          <p:cNvPr id="4" name="Slide Number Placeholder 3"/>
          <p:cNvSpPr>
            <a:spLocks noGrp="1"/>
          </p:cNvSpPr>
          <p:nvPr>
            <p:ph type="sldNum" sz="quarter" idx="5"/>
          </p:nvPr>
        </p:nvSpPr>
        <p:spPr/>
        <p:txBody>
          <a:bodyPr/>
          <a:lstStyle/>
          <a:p>
            <a:fld id="{0146ACCA-8B2D-A54A-8A3C-19CAF8F7B072}" type="slidenum">
              <a:rPr lang="en-US" smtClean="0"/>
              <a:t>17</a:t>
            </a:fld>
            <a:endParaRPr lang="en-US"/>
          </a:p>
        </p:txBody>
      </p:sp>
    </p:spTree>
    <p:extLst>
      <p:ext uri="{BB962C8B-B14F-4D97-AF65-F5344CB8AC3E}">
        <p14:creationId xmlns:p14="http://schemas.microsoft.com/office/powerpoint/2010/main" val="7958308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move the top block in different directions, we will assume that are no apparent difference in resistance as there are no preferred geometries.</a:t>
            </a:r>
          </a:p>
          <a:p>
            <a:endParaRPr lang="en-US" dirty="0"/>
          </a:p>
          <a:p>
            <a:r>
              <a:rPr lang="en-US" dirty="0"/>
              <a:t>Hence, I have a case of isotropic friction</a:t>
            </a:r>
          </a:p>
        </p:txBody>
      </p:sp>
      <p:sp>
        <p:nvSpPr>
          <p:cNvPr id="4" name="Slide Number Placeholder 3"/>
          <p:cNvSpPr>
            <a:spLocks noGrp="1"/>
          </p:cNvSpPr>
          <p:nvPr>
            <p:ph type="sldNum" sz="quarter" idx="5"/>
          </p:nvPr>
        </p:nvSpPr>
        <p:spPr/>
        <p:txBody>
          <a:bodyPr/>
          <a:lstStyle/>
          <a:p>
            <a:fld id="{0146ACCA-8B2D-A54A-8A3C-19CAF8F7B072}" type="slidenum">
              <a:rPr lang="en-US" smtClean="0"/>
              <a:t>18</a:t>
            </a:fld>
            <a:endParaRPr lang="en-US"/>
          </a:p>
        </p:txBody>
      </p:sp>
    </p:spTree>
    <p:extLst>
      <p:ext uri="{BB962C8B-B14F-4D97-AF65-F5344CB8AC3E}">
        <p14:creationId xmlns:p14="http://schemas.microsoft.com/office/powerpoint/2010/main" val="2030208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idea is to make the friction cone depend on the fiber directions to interpolate between the friction cases.</a:t>
            </a:r>
          </a:p>
          <a:p>
            <a:endParaRPr lang="en-US" dirty="0"/>
          </a:p>
          <a:p>
            <a:r>
              <a:rPr lang="en-US" dirty="0"/>
              <a:t>The challenges I am facing are</a:t>
            </a:r>
          </a:p>
          <a:p>
            <a:endParaRPr lang="en-US" dirty="0"/>
          </a:p>
          <a:p>
            <a:r>
              <a:rPr lang="en-US" dirty="0"/>
              <a:t>How to change the cone shape depending on fiber directions</a:t>
            </a:r>
          </a:p>
          <a:p>
            <a:endParaRPr lang="en-US" dirty="0"/>
          </a:p>
          <a:p>
            <a:r>
              <a:rPr lang="en-US" dirty="0"/>
              <a:t>How to determine the cone orientation</a:t>
            </a:r>
          </a:p>
          <a:p>
            <a:endParaRPr lang="en-US" dirty="0"/>
          </a:p>
          <a:p>
            <a:r>
              <a:rPr lang="en-US" dirty="0"/>
              <a:t>How to deal with a dynamic state dependent friction cone when solving for contact forces.</a:t>
            </a:r>
          </a:p>
          <a:p>
            <a:endParaRPr lang="en-US" dirty="0"/>
          </a:p>
          <a:p>
            <a:r>
              <a:rPr lang="en-US" dirty="0"/>
              <a:t>Later I will talk about how to deal with each of these challenges.</a:t>
            </a:r>
          </a:p>
        </p:txBody>
      </p:sp>
      <p:sp>
        <p:nvSpPr>
          <p:cNvPr id="4" name="Slide Number Placeholder 3"/>
          <p:cNvSpPr>
            <a:spLocks noGrp="1"/>
          </p:cNvSpPr>
          <p:nvPr>
            <p:ph type="sldNum" sz="quarter" idx="5"/>
          </p:nvPr>
        </p:nvSpPr>
        <p:spPr/>
        <p:txBody>
          <a:bodyPr/>
          <a:lstStyle/>
          <a:p>
            <a:fld id="{0146ACCA-8B2D-A54A-8A3C-19CAF8F7B072}" type="slidenum">
              <a:rPr lang="en-US" smtClean="0"/>
              <a:t>19</a:t>
            </a:fld>
            <a:endParaRPr lang="en-US"/>
          </a:p>
        </p:txBody>
      </p:sp>
    </p:spTree>
    <p:extLst>
      <p:ext uri="{BB962C8B-B14F-4D97-AF65-F5344CB8AC3E}">
        <p14:creationId xmlns:p14="http://schemas.microsoft.com/office/powerpoint/2010/main" val="3415739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 will start by explaining how we represent an isotropic friction model.</a:t>
            </a:r>
          </a:p>
          <a:p>
            <a:endParaRPr lang="en-US" dirty="0"/>
          </a:p>
          <a:p>
            <a:r>
              <a:rPr lang="en-US" dirty="0"/>
              <a:t>To describe it I need a contact frame defined by the unit contact  normal vector n</a:t>
            </a:r>
          </a:p>
          <a:p>
            <a:endParaRPr lang="en-US" dirty="0"/>
          </a:p>
          <a:p>
            <a:r>
              <a:rPr lang="en-US" dirty="0"/>
              <a:t>The contact plane is spanned by the tangent vector t and the binormal vector b.</a:t>
            </a:r>
          </a:p>
          <a:p>
            <a:endParaRPr lang="en-US" dirty="0"/>
          </a:p>
        </p:txBody>
      </p:sp>
    </p:spTree>
    <p:extLst>
      <p:ext uri="{BB962C8B-B14F-4D97-AF65-F5344CB8AC3E}">
        <p14:creationId xmlns:p14="http://schemas.microsoft.com/office/powerpoint/2010/main" val="4869478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outline the details of the matchstick model.</a:t>
            </a:r>
          </a:p>
          <a:p>
            <a:endParaRPr lang="en-US" dirty="0"/>
          </a:p>
          <a:p>
            <a:r>
              <a:rPr lang="en-US" dirty="0"/>
              <a:t>I have two bodies A and B</a:t>
            </a:r>
          </a:p>
        </p:txBody>
      </p:sp>
      <p:sp>
        <p:nvSpPr>
          <p:cNvPr id="4" name="Slide Number Placeholder 3"/>
          <p:cNvSpPr>
            <a:spLocks noGrp="1"/>
          </p:cNvSpPr>
          <p:nvPr>
            <p:ph type="sldNum" sz="quarter" idx="5"/>
          </p:nvPr>
        </p:nvSpPr>
        <p:spPr/>
        <p:txBody>
          <a:bodyPr/>
          <a:lstStyle/>
          <a:p>
            <a:fld id="{0146ACCA-8B2D-A54A-8A3C-19CAF8F7B072}" type="slidenum">
              <a:rPr lang="en-US" smtClean="0"/>
              <a:t>20</a:t>
            </a:fld>
            <a:endParaRPr lang="en-US"/>
          </a:p>
        </p:txBody>
      </p:sp>
    </p:spTree>
    <p:extLst>
      <p:ext uri="{BB962C8B-B14F-4D97-AF65-F5344CB8AC3E}">
        <p14:creationId xmlns:p14="http://schemas.microsoft.com/office/powerpoint/2010/main" val="12272008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and B come into contact at a single point of contact</a:t>
            </a:r>
          </a:p>
        </p:txBody>
      </p:sp>
      <p:sp>
        <p:nvSpPr>
          <p:cNvPr id="4" name="Slide Number Placeholder 3"/>
          <p:cNvSpPr>
            <a:spLocks noGrp="1"/>
          </p:cNvSpPr>
          <p:nvPr>
            <p:ph type="sldNum" sz="quarter" idx="5"/>
          </p:nvPr>
        </p:nvSpPr>
        <p:spPr/>
        <p:txBody>
          <a:bodyPr/>
          <a:lstStyle/>
          <a:p>
            <a:fld id="{0146ACCA-8B2D-A54A-8A3C-19CAF8F7B072}" type="slidenum">
              <a:rPr lang="en-US" smtClean="0"/>
              <a:t>21</a:t>
            </a:fld>
            <a:endParaRPr lang="en-US"/>
          </a:p>
        </p:txBody>
      </p:sp>
    </p:spTree>
    <p:extLst>
      <p:ext uri="{BB962C8B-B14F-4D97-AF65-F5344CB8AC3E}">
        <p14:creationId xmlns:p14="http://schemas.microsoft.com/office/powerpoint/2010/main" val="582323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common contact normal defines the local contact plane that has the unit normal vector n</a:t>
            </a:r>
          </a:p>
          <a:p>
            <a:endParaRPr lang="en-US" dirty="0"/>
          </a:p>
        </p:txBody>
      </p:sp>
      <p:sp>
        <p:nvSpPr>
          <p:cNvPr id="4" name="Slide Number Placeholder 3"/>
          <p:cNvSpPr>
            <a:spLocks noGrp="1"/>
          </p:cNvSpPr>
          <p:nvPr>
            <p:ph type="sldNum" sz="quarter" idx="5"/>
          </p:nvPr>
        </p:nvSpPr>
        <p:spPr/>
        <p:txBody>
          <a:bodyPr/>
          <a:lstStyle/>
          <a:p>
            <a:fld id="{0146ACCA-8B2D-A54A-8A3C-19CAF8F7B072}" type="slidenum">
              <a:rPr lang="en-US" smtClean="0"/>
              <a:t>22</a:t>
            </a:fld>
            <a:endParaRPr lang="en-US"/>
          </a:p>
        </p:txBody>
      </p:sp>
    </p:spTree>
    <p:extLst>
      <p:ext uri="{BB962C8B-B14F-4D97-AF65-F5344CB8AC3E}">
        <p14:creationId xmlns:p14="http://schemas.microsoft.com/office/powerpoint/2010/main" val="2784799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tangent spaces at the points of contact on A and B define the local space where the fiber directions S_A and S_B lives.</a:t>
            </a:r>
          </a:p>
          <a:p>
            <a:endParaRPr lang="en-US" dirty="0"/>
          </a:p>
          <a:p>
            <a:r>
              <a:rPr lang="en-US" dirty="0"/>
              <a:t>One can use texture maps to store fiber directions, or procedurally generate the fibers on the fly when they are needed.</a:t>
            </a:r>
          </a:p>
        </p:txBody>
      </p:sp>
      <p:sp>
        <p:nvSpPr>
          <p:cNvPr id="4" name="Slide Number Placeholder 3"/>
          <p:cNvSpPr>
            <a:spLocks noGrp="1"/>
          </p:cNvSpPr>
          <p:nvPr>
            <p:ph type="sldNum" sz="quarter" idx="5"/>
          </p:nvPr>
        </p:nvSpPr>
        <p:spPr/>
        <p:txBody>
          <a:bodyPr/>
          <a:lstStyle/>
          <a:p>
            <a:fld id="{0146ACCA-8B2D-A54A-8A3C-19CAF8F7B072}" type="slidenum">
              <a:rPr lang="en-US" smtClean="0"/>
              <a:t>23</a:t>
            </a:fld>
            <a:endParaRPr lang="en-US"/>
          </a:p>
        </p:txBody>
      </p:sp>
    </p:spTree>
    <p:extLst>
      <p:ext uri="{BB962C8B-B14F-4D97-AF65-F5344CB8AC3E}">
        <p14:creationId xmlns:p14="http://schemas.microsoft.com/office/powerpoint/2010/main" val="35307228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average fiber direction is used to define the tangent vector of the contact plane and binormal vector is computed from the tangent and normal vectors.</a:t>
            </a:r>
          </a:p>
        </p:txBody>
      </p:sp>
      <p:sp>
        <p:nvSpPr>
          <p:cNvPr id="4" name="Slide Number Placeholder 3"/>
          <p:cNvSpPr>
            <a:spLocks noGrp="1"/>
          </p:cNvSpPr>
          <p:nvPr>
            <p:ph type="sldNum" sz="quarter" idx="5"/>
          </p:nvPr>
        </p:nvSpPr>
        <p:spPr/>
        <p:txBody>
          <a:bodyPr/>
          <a:lstStyle/>
          <a:p>
            <a:fld id="{0146ACCA-8B2D-A54A-8A3C-19CAF8F7B072}" type="slidenum">
              <a:rPr lang="en-US" smtClean="0"/>
              <a:t>24</a:t>
            </a:fld>
            <a:endParaRPr lang="en-US"/>
          </a:p>
        </p:txBody>
      </p:sp>
    </p:spTree>
    <p:extLst>
      <p:ext uri="{BB962C8B-B14F-4D97-AF65-F5344CB8AC3E}">
        <p14:creationId xmlns:p14="http://schemas.microsoft.com/office/powerpoint/2010/main" val="8662295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world space vectors that span the contact frame defines a rotation matrix that transform world space into the local contact space.</a:t>
            </a:r>
          </a:p>
        </p:txBody>
      </p:sp>
      <p:sp>
        <p:nvSpPr>
          <p:cNvPr id="4" name="Slide Number Placeholder 3"/>
          <p:cNvSpPr>
            <a:spLocks noGrp="1"/>
          </p:cNvSpPr>
          <p:nvPr>
            <p:ph type="sldNum" sz="quarter" idx="5"/>
          </p:nvPr>
        </p:nvSpPr>
        <p:spPr/>
        <p:txBody>
          <a:bodyPr/>
          <a:lstStyle/>
          <a:p>
            <a:fld id="{0146ACCA-8B2D-A54A-8A3C-19CAF8F7B072}" type="slidenum">
              <a:rPr lang="en-US" smtClean="0"/>
              <a:t>25</a:t>
            </a:fld>
            <a:endParaRPr lang="en-US"/>
          </a:p>
        </p:txBody>
      </p:sp>
    </p:spTree>
    <p:extLst>
      <p:ext uri="{BB962C8B-B14F-4D97-AF65-F5344CB8AC3E}">
        <p14:creationId xmlns:p14="http://schemas.microsoft.com/office/powerpoint/2010/main" val="42445904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all these transformations I only need to look at the local contact space.</a:t>
            </a:r>
          </a:p>
        </p:txBody>
      </p:sp>
      <p:sp>
        <p:nvSpPr>
          <p:cNvPr id="4" name="Slide Number Placeholder 3"/>
          <p:cNvSpPr>
            <a:spLocks noGrp="1"/>
          </p:cNvSpPr>
          <p:nvPr>
            <p:ph type="sldNum" sz="quarter" idx="5"/>
          </p:nvPr>
        </p:nvSpPr>
        <p:spPr/>
        <p:txBody>
          <a:bodyPr/>
          <a:lstStyle/>
          <a:p>
            <a:fld id="{0146ACCA-8B2D-A54A-8A3C-19CAF8F7B072}" type="slidenum">
              <a:rPr lang="en-US" smtClean="0"/>
              <a:t>26</a:t>
            </a:fld>
            <a:endParaRPr lang="en-US"/>
          </a:p>
        </p:txBody>
      </p:sp>
    </p:spTree>
    <p:extLst>
      <p:ext uri="{BB962C8B-B14F-4D97-AF65-F5344CB8AC3E}">
        <p14:creationId xmlns:p14="http://schemas.microsoft.com/office/powerpoint/2010/main" val="14283570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space the axis of least resistance is pointing in the x-axis direction and the contact normal is pointing towards me.</a:t>
            </a:r>
          </a:p>
        </p:txBody>
      </p:sp>
      <p:sp>
        <p:nvSpPr>
          <p:cNvPr id="4" name="Slide Number Placeholder 3"/>
          <p:cNvSpPr>
            <a:spLocks noGrp="1"/>
          </p:cNvSpPr>
          <p:nvPr>
            <p:ph type="sldNum" sz="quarter" idx="5"/>
          </p:nvPr>
        </p:nvSpPr>
        <p:spPr/>
        <p:txBody>
          <a:bodyPr/>
          <a:lstStyle/>
          <a:p>
            <a:fld id="{0146ACCA-8B2D-A54A-8A3C-19CAF8F7B072}" type="slidenum">
              <a:rPr lang="en-US" smtClean="0"/>
              <a:t>27</a:t>
            </a:fld>
            <a:endParaRPr lang="en-US"/>
          </a:p>
        </p:txBody>
      </p:sp>
    </p:spTree>
    <p:extLst>
      <p:ext uri="{BB962C8B-B14F-4D97-AF65-F5344CB8AC3E}">
        <p14:creationId xmlns:p14="http://schemas.microsoft.com/office/powerpoint/2010/main" val="3984420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may now illustrate the boundary of the  isotropic coulomb cone for some fixed value of the normal force magnitude.</a:t>
            </a:r>
          </a:p>
        </p:txBody>
      </p:sp>
      <p:sp>
        <p:nvSpPr>
          <p:cNvPr id="4" name="Slide Number Placeholder 3"/>
          <p:cNvSpPr>
            <a:spLocks noGrp="1"/>
          </p:cNvSpPr>
          <p:nvPr>
            <p:ph type="sldNum" sz="quarter" idx="5"/>
          </p:nvPr>
        </p:nvSpPr>
        <p:spPr/>
        <p:txBody>
          <a:bodyPr/>
          <a:lstStyle/>
          <a:p>
            <a:fld id="{0146ACCA-8B2D-A54A-8A3C-19CAF8F7B072}" type="slidenum">
              <a:rPr lang="en-US" smtClean="0"/>
              <a:t>28</a:t>
            </a:fld>
            <a:endParaRPr lang="en-US"/>
          </a:p>
        </p:txBody>
      </p:sp>
    </p:spTree>
    <p:extLst>
      <p:ext uri="{BB962C8B-B14F-4D97-AF65-F5344CB8AC3E}">
        <p14:creationId xmlns:p14="http://schemas.microsoft.com/office/powerpoint/2010/main" val="3614014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same way I can illustrate the extreme anisotropic friction cone.</a:t>
            </a:r>
          </a:p>
          <a:p>
            <a:endParaRPr lang="en-US" dirty="0"/>
          </a:p>
          <a:p>
            <a:r>
              <a:rPr lang="en-US" dirty="0"/>
              <a:t>Remember I assume fiber directions point in direction of least resistance, so the cone will always be thinner in the tangent direction than in the binormal direction.</a:t>
            </a:r>
          </a:p>
        </p:txBody>
      </p:sp>
      <p:sp>
        <p:nvSpPr>
          <p:cNvPr id="4" name="Slide Number Placeholder 3"/>
          <p:cNvSpPr>
            <a:spLocks noGrp="1"/>
          </p:cNvSpPr>
          <p:nvPr>
            <p:ph type="sldNum" sz="quarter" idx="5"/>
          </p:nvPr>
        </p:nvSpPr>
        <p:spPr/>
        <p:txBody>
          <a:bodyPr/>
          <a:lstStyle/>
          <a:p>
            <a:fld id="{0146ACCA-8B2D-A54A-8A3C-19CAF8F7B072}" type="slidenum">
              <a:rPr lang="en-US" smtClean="0"/>
              <a:t>29</a:t>
            </a:fld>
            <a:endParaRPr lang="en-US"/>
          </a:p>
        </p:txBody>
      </p:sp>
    </p:spTree>
    <p:extLst>
      <p:ext uri="{BB962C8B-B14F-4D97-AF65-F5344CB8AC3E}">
        <p14:creationId xmlns:p14="http://schemas.microsoft.com/office/powerpoint/2010/main" val="3695577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isotropic Coulomb friction model is defined by this circular cone. </a:t>
            </a:r>
          </a:p>
          <a:p>
            <a:endParaRPr lang="en-US" dirty="0"/>
          </a:p>
          <a:p>
            <a:r>
              <a:rPr lang="en-US" dirty="0"/>
              <a:t>I call this the isotropic friction cone, and it describes all feasible contact forces between a pair of materials.</a:t>
            </a:r>
          </a:p>
          <a:p>
            <a:endParaRPr lang="en-US" dirty="0"/>
          </a:p>
          <a:p>
            <a:r>
              <a:rPr lang="en-US" dirty="0"/>
              <a:t>The slope of the cone is given by a single coefficient of friction called mu.</a:t>
            </a:r>
          </a:p>
          <a:p>
            <a:endParaRPr lang="en-US" dirty="0"/>
          </a:p>
          <a:p>
            <a:r>
              <a:rPr lang="en-US" dirty="0"/>
              <a:t>The cone is radial symmetric so there is no need to describe its orientation.</a:t>
            </a:r>
          </a:p>
          <a:p>
            <a:endParaRPr lang="en-US" dirty="0"/>
          </a:p>
        </p:txBody>
      </p:sp>
    </p:spTree>
    <p:extLst>
      <p:ext uri="{BB962C8B-B14F-4D97-AF65-F5344CB8AC3E}">
        <p14:creationId xmlns:p14="http://schemas.microsoft.com/office/powerpoint/2010/main" val="19013319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need to interpolate between the extreme anisotropic cone and the isotropic cone.</a:t>
            </a:r>
          </a:p>
          <a:p>
            <a:endParaRPr lang="en-US" dirty="0"/>
          </a:p>
          <a:p>
            <a:r>
              <a:rPr lang="en-US" dirty="0"/>
              <a:t>To do this I use the minimum angle between the fiber directions.</a:t>
            </a:r>
          </a:p>
          <a:p>
            <a:endParaRPr lang="en-US" dirty="0"/>
          </a:p>
          <a:p>
            <a:r>
              <a:rPr lang="en-US" dirty="0"/>
              <a:t>I rescale the angle value to be between 0 and 1 and then I do a linear interpolation of the coefficients of friction.</a:t>
            </a:r>
          </a:p>
        </p:txBody>
      </p:sp>
      <p:sp>
        <p:nvSpPr>
          <p:cNvPr id="4" name="Slide Number Placeholder 3"/>
          <p:cNvSpPr>
            <a:spLocks noGrp="1"/>
          </p:cNvSpPr>
          <p:nvPr>
            <p:ph type="sldNum" sz="quarter" idx="5"/>
          </p:nvPr>
        </p:nvSpPr>
        <p:spPr/>
        <p:txBody>
          <a:bodyPr/>
          <a:lstStyle/>
          <a:p>
            <a:fld id="{0146ACCA-8B2D-A54A-8A3C-19CAF8F7B072}" type="slidenum">
              <a:rPr lang="en-US" smtClean="0"/>
              <a:t>30</a:t>
            </a:fld>
            <a:endParaRPr lang="en-US"/>
          </a:p>
        </p:txBody>
      </p:sp>
    </p:spTree>
    <p:extLst>
      <p:ext uri="{BB962C8B-B14F-4D97-AF65-F5344CB8AC3E}">
        <p14:creationId xmlns:p14="http://schemas.microsoft.com/office/powerpoint/2010/main" val="38188122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essentially spherical linear interpolation.</a:t>
            </a:r>
          </a:p>
          <a:p>
            <a:endParaRPr lang="en-US" dirty="0"/>
          </a:p>
          <a:p>
            <a:r>
              <a:rPr lang="en-US" dirty="0"/>
              <a:t>One could choose other interpolation schemes. </a:t>
            </a:r>
          </a:p>
          <a:p>
            <a:endParaRPr lang="en-US" dirty="0"/>
          </a:p>
          <a:p>
            <a:r>
              <a:rPr lang="en-US" dirty="0"/>
              <a:t>I just picked this scheme in my presentation here because it is simple.</a:t>
            </a:r>
          </a:p>
        </p:txBody>
      </p:sp>
      <p:sp>
        <p:nvSpPr>
          <p:cNvPr id="4" name="Slide Number Placeholder 3"/>
          <p:cNvSpPr>
            <a:spLocks noGrp="1"/>
          </p:cNvSpPr>
          <p:nvPr>
            <p:ph type="sldNum" sz="quarter" idx="5"/>
          </p:nvPr>
        </p:nvSpPr>
        <p:spPr/>
        <p:txBody>
          <a:bodyPr/>
          <a:lstStyle/>
          <a:p>
            <a:fld id="{0146ACCA-8B2D-A54A-8A3C-19CAF8F7B072}" type="slidenum">
              <a:rPr lang="en-US" smtClean="0"/>
              <a:t>31</a:t>
            </a:fld>
            <a:endParaRPr lang="en-US"/>
          </a:p>
        </p:txBody>
      </p:sp>
    </p:spTree>
    <p:extLst>
      <p:ext uri="{BB962C8B-B14F-4D97-AF65-F5344CB8AC3E}">
        <p14:creationId xmlns:p14="http://schemas.microsoft.com/office/powerpoint/2010/main" val="41609671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new interpolated friction parameters I can now write the definition of the matchstick friction cone.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will now illustrate the matchstick friction cone.</a:t>
            </a:r>
          </a:p>
          <a:p>
            <a:endParaRPr lang="en-US" dirty="0"/>
          </a:p>
        </p:txBody>
      </p:sp>
      <p:sp>
        <p:nvSpPr>
          <p:cNvPr id="4" name="Slide Number Placeholder 3"/>
          <p:cNvSpPr>
            <a:spLocks noGrp="1"/>
          </p:cNvSpPr>
          <p:nvPr>
            <p:ph type="sldNum" sz="quarter" idx="5"/>
          </p:nvPr>
        </p:nvSpPr>
        <p:spPr/>
        <p:txBody>
          <a:bodyPr/>
          <a:lstStyle/>
          <a:p>
            <a:fld id="{0146ACCA-8B2D-A54A-8A3C-19CAF8F7B072}" type="slidenum">
              <a:rPr lang="en-US" smtClean="0"/>
              <a:t>32</a:t>
            </a:fld>
            <a:endParaRPr lang="en-US"/>
          </a:p>
        </p:txBody>
      </p:sp>
    </p:spTree>
    <p:extLst>
      <p:ext uri="{BB962C8B-B14F-4D97-AF65-F5344CB8AC3E}">
        <p14:creationId xmlns:p14="http://schemas.microsoft.com/office/powerpoint/2010/main" val="5826896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will be some place between the isotropic and extreme anisotropic cones.</a:t>
            </a:r>
          </a:p>
        </p:txBody>
      </p:sp>
      <p:sp>
        <p:nvSpPr>
          <p:cNvPr id="4" name="Slide Number Placeholder 3"/>
          <p:cNvSpPr>
            <a:spLocks noGrp="1"/>
          </p:cNvSpPr>
          <p:nvPr>
            <p:ph type="sldNum" sz="quarter" idx="5"/>
          </p:nvPr>
        </p:nvSpPr>
        <p:spPr/>
        <p:txBody>
          <a:bodyPr/>
          <a:lstStyle/>
          <a:p>
            <a:fld id="{0146ACCA-8B2D-A54A-8A3C-19CAF8F7B072}" type="slidenum">
              <a:rPr lang="en-US" smtClean="0"/>
              <a:t>33</a:t>
            </a:fld>
            <a:endParaRPr lang="en-US"/>
          </a:p>
        </p:txBody>
      </p:sp>
    </p:spTree>
    <p:extLst>
      <p:ext uri="{BB962C8B-B14F-4D97-AF65-F5344CB8AC3E}">
        <p14:creationId xmlns:p14="http://schemas.microsoft.com/office/powerpoint/2010/main" val="10250628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 have highlighted the matchstick cone with red color to make it easier to see.</a:t>
            </a:r>
          </a:p>
        </p:txBody>
      </p:sp>
      <p:sp>
        <p:nvSpPr>
          <p:cNvPr id="4" name="Slide Number Placeholder 3"/>
          <p:cNvSpPr>
            <a:spLocks noGrp="1"/>
          </p:cNvSpPr>
          <p:nvPr>
            <p:ph type="sldNum" sz="quarter" idx="5"/>
          </p:nvPr>
        </p:nvSpPr>
        <p:spPr/>
        <p:txBody>
          <a:bodyPr/>
          <a:lstStyle/>
          <a:p>
            <a:fld id="{0146ACCA-8B2D-A54A-8A3C-19CAF8F7B072}" type="slidenum">
              <a:rPr lang="en-US" smtClean="0"/>
              <a:t>34</a:t>
            </a:fld>
            <a:endParaRPr lang="en-US"/>
          </a:p>
        </p:txBody>
      </p:sp>
    </p:spTree>
    <p:extLst>
      <p:ext uri="{BB962C8B-B14F-4D97-AF65-F5344CB8AC3E}">
        <p14:creationId xmlns:p14="http://schemas.microsoft.com/office/powerpoint/2010/main" val="40733797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now presented the Matchstick cone model.</a:t>
            </a:r>
          </a:p>
          <a:p>
            <a:endParaRPr lang="en-US" dirty="0"/>
          </a:p>
          <a:p>
            <a:r>
              <a:rPr lang="en-US" dirty="0"/>
              <a:t>Next, I will talk about how to use it to solve for the friction forces.</a:t>
            </a:r>
          </a:p>
        </p:txBody>
      </p:sp>
      <p:sp>
        <p:nvSpPr>
          <p:cNvPr id="4" name="Slide Number Placeholder 3"/>
          <p:cNvSpPr>
            <a:spLocks noGrp="1"/>
          </p:cNvSpPr>
          <p:nvPr>
            <p:ph type="sldNum" sz="quarter" idx="5"/>
          </p:nvPr>
        </p:nvSpPr>
        <p:spPr/>
        <p:txBody>
          <a:bodyPr/>
          <a:lstStyle/>
          <a:p>
            <a:fld id="{0146ACCA-8B2D-A54A-8A3C-19CAF8F7B072}" type="slidenum">
              <a:rPr lang="en-US" smtClean="0"/>
              <a:t>35</a:t>
            </a:fld>
            <a:endParaRPr lang="en-US"/>
          </a:p>
        </p:txBody>
      </p:sp>
    </p:spTree>
    <p:extLst>
      <p:ext uri="{BB962C8B-B14F-4D97-AF65-F5344CB8AC3E}">
        <p14:creationId xmlns:p14="http://schemas.microsoft.com/office/powerpoint/2010/main" val="40936035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approach is to use a proximal operator scheme.</a:t>
            </a:r>
          </a:p>
          <a:p>
            <a:endParaRPr lang="en-US" dirty="0"/>
          </a:p>
          <a:p>
            <a:r>
              <a:rPr lang="en-US" dirty="0"/>
              <a:t>This scheme recast the physics into a fixed-point problem</a:t>
            </a:r>
          </a:p>
        </p:txBody>
      </p:sp>
      <p:sp>
        <p:nvSpPr>
          <p:cNvPr id="4" name="Slide Number Placeholder 3"/>
          <p:cNvSpPr>
            <a:spLocks noGrp="1"/>
          </p:cNvSpPr>
          <p:nvPr>
            <p:ph type="sldNum" sz="quarter" idx="5"/>
          </p:nvPr>
        </p:nvSpPr>
        <p:spPr/>
        <p:txBody>
          <a:bodyPr/>
          <a:lstStyle/>
          <a:p>
            <a:fld id="{0146ACCA-8B2D-A54A-8A3C-19CAF8F7B072}" type="slidenum">
              <a:rPr lang="en-US" smtClean="0"/>
              <a:t>36</a:t>
            </a:fld>
            <a:endParaRPr lang="en-US"/>
          </a:p>
        </p:txBody>
      </p:sp>
    </p:spTree>
    <p:extLst>
      <p:ext uri="{BB962C8B-B14F-4D97-AF65-F5344CB8AC3E}">
        <p14:creationId xmlns:p14="http://schemas.microsoft.com/office/powerpoint/2010/main" val="34891576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fixed-point problem can be interpreted as a closest point projection problem. Here I will quickly outline how this works.</a:t>
            </a:r>
          </a:p>
          <a:p>
            <a:endParaRPr lang="en-US" dirty="0"/>
          </a:p>
          <a:p>
            <a:r>
              <a:rPr lang="en-US" dirty="0"/>
              <a:t>First, I find the relative sliding velocity v from the kinematic relation with the contact Jacobian.</a:t>
            </a:r>
          </a:p>
        </p:txBody>
      </p:sp>
      <p:sp>
        <p:nvSpPr>
          <p:cNvPr id="4" name="Slide Number Placeholder 3"/>
          <p:cNvSpPr>
            <a:spLocks noGrp="1"/>
          </p:cNvSpPr>
          <p:nvPr>
            <p:ph type="sldNum" sz="quarter" idx="5"/>
          </p:nvPr>
        </p:nvSpPr>
        <p:spPr/>
        <p:txBody>
          <a:bodyPr/>
          <a:lstStyle/>
          <a:p>
            <a:fld id="{0146ACCA-8B2D-A54A-8A3C-19CAF8F7B072}" type="slidenum">
              <a:rPr lang="en-US" smtClean="0"/>
              <a:t>37</a:t>
            </a:fld>
            <a:endParaRPr lang="en-US"/>
          </a:p>
        </p:txBody>
      </p:sp>
    </p:spTree>
    <p:extLst>
      <p:ext uri="{BB962C8B-B14F-4D97-AF65-F5344CB8AC3E}">
        <p14:creationId xmlns:p14="http://schemas.microsoft.com/office/powerpoint/2010/main" val="111072688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the fixed-point solution can be seen to be the point lambda that is the closest point on the cone boundary to any point on the half line starting at lambda and pointing in the negative v direction.</a:t>
            </a:r>
          </a:p>
          <a:p>
            <a:endParaRPr lang="en-US" dirty="0"/>
          </a:p>
          <a:p>
            <a:r>
              <a:rPr lang="en-US" dirty="0"/>
              <a:t>The thing to underline here is that one must generate a cone every time one solves the proximal operator problem, that is because fiber directions are changing when objects move, so the cones are changing their shape and orientation too over time.</a:t>
            </a:r>
          </a:p>
          <a:p>
            <a:endParaRPr lang="en-US" dirty="0"/>
          </a:p>
        </p:txBody>
      </p:sp>
      <p:sp>
        <p:nvSpPr>
          <p:cNvPr id="4" name="Slide Number Placeholder 3"/>
          <p:cNvSpPr>
            <a:spLocks noGrp="1"/>
          </p:cNvSpPr>
          <p:nvPr>
            <p:ph type="sldNum" sz="quarter" idx="5"/>
          </p:nvPr>
        </p:nvSpPr>
        <p:spPr/>
        <p:txBody>
          <a:bodyPr/>
          <a:lstStyle/>
          <a:p>
            <a:fld id="{0146ACCA-8B2D-A54A-8A3C-19CAF8F7B072}" type="slidenum">
              <a:rPr lang="en-US" smtClean="0"/>
              <a:t>38</a:t>
            </a:fld>
            <a:endParaRPr lang="en-US"/>
          </a:p>
        </p:txBody>
      </p:sp>
    </p:spTree>
    <p:extLst>
      <p:ext uri="{BB962C8B-B14F-4D97-AF65-F5344CB8AC3E}">
        <p14:creationId xmlns:p14="http://schemas.microsoft.com/office/powerpoint/2010/main" val="9217732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look at a different approach for solving for the forces.</a:t>
            </a:r>
          </a:p>
        </p:txBody>
      </p:sp>
      <p:sp>
        <p:nvSpPr>
          <p:cNvPr id="4" name="Slide Number Placeholder 3"/>
          <p:cNvSpPr>
            <a:spLocks noGrp="1"/>
          </p:cNvSpPr>
          <p:nvPr>
            <p:ph type="sldNum" sz="quarter" idx="5"/>
          </p:nvPr>
        </p:nvSpPr>
        <p:spPr/>
        <p:txBody>
          <a:bodyPr/>
          <a:lstStyle/>
          <a:p>
            <a:fld id="{0146ACCA-8B2D-A54A-8A3C-19CAF8F7B072}" type="slidenum">
              <a:rPr lang="en-US" smtClean="0"/>
              <a:t>39</a:t>
            </a:fld>
            <a:endParaRPr lang="en-US"/>
          </a:p>
        </p:txBody>
      </p:sp>
    </p:spTree>
    <p:extLst>
      <p:ext uri="{BB962C8B-B14F-4D97-AF65-F5344CB8AC3E}">
        <p14:creationId xmlns:p14="http://schemas.microsoft.com/office/powerpoint/2010/main" val="685097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a given  fixed value of the normal force denoted by lambda n I can think of the cone as a 2D circle in the contact plane.</a:t>
            </a:r>
          </a:p>
          <a:p>
            <a:endParaRPr lang="en-US" dirty="0"/>
          </a:p>
        </p:txBody>
      </p:sp>
    </p:spTree>
    <p:extLst>
      <p:ext uri="{BB962C8B-B14F-4D97-AF65-F5344CB8AC3E}">
        <p14:creationId xmlns:p14="http://schemas.microsoft.com/office/powerpoint/2010/main" val="19043179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different way to write up the cone is to use an implicit function representation like this</a:t>
            </a:r>
          </a:p>
        </p:txBody>
      </p:sp>
      <p:sp>
        <p:nvSpPr>
          <p:cNvPr id="4" name="Slide Number Placeholder 3"/>
          <p:cNvSpPr>
            <a:spLocks noGrp="1"/>
          </p:cNvSpPr>
          <p:nvPr>
            <p:ph type="sldNum" sz="quarter" idx="5"/>
          </p:nvPr>
        </p:nvSpPr>
        <p:spPr/>
        <p:txBody>
          <a:bodyPr/>
          <a:lstStyle/>
          <a:p>
            <a:fld id="{0146ACCA-8B2D-A54A-8A3C-19CAF8F7B072}" type="slidenum">
              <a:rPr lang="en-US" smtClean="0"/>
              <a:t>40</a:t>
            </a:fld>
            <a:endParaRPr lang="en-US"/>
          </a:p>
        </p:txBody>
      </p:sp>
    </p:spTree>
    <p:extLst>
      <p:ext uri="{BB962C8B-B14F-4D97-AF65-F5344CB8AC3E}">
        <p14:creationId xmlns:p14="http://schemas.microsoft.com/office/powerpoint/2010/main" val="15796545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implicit eta function is negative inside the cone, positive outside and zero on the boundary of the cone.</a:t>
            </a:r>
          </a:p>
          <a:p>
            <a:endParaRPr lang="en-US" dirty="0"/>
          </a:p>
          <a:p>
            <a:endParaRPr lang="en-US" dirty="0"/>
          </a:p>
        </p:txBody>
      </p:sp>
      <p:sp>
        <p:nvSpPr>
          <p:cNvPr id="4" name="Slide Number Placeholder 3"/>
          <p:cNvSpPr>
            <a:spLocks noGrp="1"/>
          </p:cNvSpPr>
          <p:nvPr>
            <p:ph type="sldNum" sz="quarter" idx="5"/>
          </p:nvPr>
        </p:nvSpPr>
        <p:spPr/>
        <p:txBody>
          <a:bodyPr/>
          <a:lstStyle/>
          <a:p>
            <a:fld id="{0146ACCA-8B2D-A54A-8A3C-19CAF8F7B072}" type="slidenum">
              <a:rPr lang="en-US" smtClean="0"/>
              <a:t>41</a:t>
            </a:fld>
            <a:endParaRPr lang="en-US"/>
          </a:p>
        </p:txBody>
      </p:sp>
    </p:spTree>
    <p:extLst>
      <p:ext uri="{BB962C8B-B14F-4D97-AF65-F5344CB8AC3E}">
        <p14:creationId xmlns:p14="http://schemas.microsoft.com/office/powerpoint/2010/main" val="406488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assume I have some nonzero sliding velocity like before when I explained the proximal operator approach.</a:t>
            </a:r>
          </a:p>
          <a:p>
            <a:endParaRPr lang="en-US" dirty="0"/>
          </a:p>
          <a:p>
            <a:r>
              <a:rPr lang="en-US" dirty="0"/>
              <a:t>I know how the solution looks like from the proximal operator setting. </a:t>
            </a:r>
          </a:p>
          <a:p>
            <a:endParaRPr lang="en-US" dirty="0"/>
          </a:p>
          <a:p>
            <a:r>
              <a:rPr lang="en-US" dirty="0"/>
              <a:t>This time  I will look at the gradient of the eta function at the lambda solution.</a:t>
            </a:r>
          </a:p>
        </p:txBody>
      </p:sp>
      <p:sp>
        <p:nvSpPr>
          <p:cNvPr id="4" name="Slide Number Placeholder 3"/>
          <p:cNvSpPr>
            <a:spLocks noGrp="1"/>
          </p:cNvSpPr>
          <p:nvPr>
            <p:ph type="sldNum" sz="quarter" idx="5"/>
          </p:nvPr>
        </p:nvSpPr>
        <p:spPr/>
        <p:txBody>
          <a:bodyPr/>
          <a:lstStyle/>
          <a:p>
            <a:fld id="{0146ACCA-8B2D-A54A-8A3C-19CAF8F7B072}" type="slidenum">
              <a:rPr lang="en-US" smtClean="0"/>
              <a:t>42</a:t>
            </a:fld>
            <a:endParaRPr lang="en-US"/>
          </a:p>
        </p:txBody>
      </p:sp>
    </p:spTree>
    <p:extLst>
      <p:ext uri="{BB962C8B-B14F-4D97-AF65-F5344CB8AC3E}">
        <p14:creationId xmlns:p14="http://schemas.microsoft.com/office/powerpoint/2010/main" val="33136745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can observe that the gradient is parallel to the half line going in the direction of the negative v.</a:t>
            </a:r>
          </a:p>
          <a:p>
            <a:endParaRPr lang="en-US" dirty="0"/>
          </a:p>
          <a:p>
            <a:r>
              <a:rPr lang="en-US" dirty="0"/>
              <a:t>I now defined some non-negative number beta and the auxiliary vector w.</a:t>
            </a:r>
          </a:p>
          <a:p>
            <a:endParaRPr lang="en-US" dirty="0"/>
          </a:p>
          <a:p>
            <a:r>
              <a:rPr lang="en-US" dirty="0"/>
              <a:t>The vector w will be used as a measure of whether the gradient of eta points in the same direction as the negative v direction.</a:t>
            </a:r>
          </a:p>
        </p:txBody>
      </p:sp>
      <p:sp>
        <p:nvSpPr>
          <p:cNvPr id="4" name="Slide Number Placeholder 3"/>
          <p:cNvSpPr>
            <a:spLocks noGrp="1"/>
          </p:cNvSpPr>
          <p:nvPr>
            <p:ph type="sldNum" sz="quarter" idx="5"/>
          </p:nvPr>
        </p:nvSpPr>
        <p:spPr/>
        <p:txBody>
          <a:bodyPr/>
          <a:lstStyle/>
          <a:p>
            <a:fld id="{0146ACCA-8B2D-A54A-8A3C-19CAF8F7B072}" type="slidenum">
              <a:rPr lang="en-US" smtClean="0"/>
              <a:t>43</a:t>
            </a:fld>
            <a:endParaRPr lang="en-US"/>
          </a:p>
        </p:txBody>
      </p:sp>
    </p:spTree>
    <p:extLst>
      <p:ext uri="{BB962C8B-B14F-4D97-AF65-F5344CB8AC3E}">
        <p14:creationId xmlns:p14="http://schemas.microsoft.com/office/powerpoint/2010/main" val="13255438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can observe that if the velocity is non-zero then a positive beta must exist such that w is zero.</a:t>
            </a:r>
          </a:p>
          <a:p>
            <a:endParaRPr lang="en-US" dirty="0"/>
          </a:p>
          <a:p>
            <a:r>
              <a:rPr lang="en-US" dirty="0"/>
              <a:t>In this case I am on the boundary of the cone which means that the eta function is zero.</a:t>
            </a:r>
          </a:p>
          <a:p>
            <a:endParaRPr lang="en-US" dirty="0"/>
          </a:p>
          <a:p>
            <a:r>
              <a:rPr lang="en-US" dirty="0"/>
              <a:t>If the eta function is negative, then I know I am inside the cone.</a:t>
            </a:r>
          </a:p>
          <a:p>
            <a:endParaRPr lang="en-US" dirty="0"/>
          </a:p>
          <a:p>
            <a:r>
              <a:rPr lang="en-US" dirty="0"/>
              <a:t>This means the velocity v must be zero. In this case I want beta to be zero too, but this means w can be non-zero.</a:t>
            </a:r>
          </a:p>
        </p:txBody>
      </p:sp>
      <p:sp>
        <p:nvSpPr>
          <p:cNvPr id="4" name="Slide Number Placeholder 3"/>
          <p:cNvSpPr>
            <a:spLocks noGrp="1"/>
          </p:cNvSpPr>
          <p:nvPr>
            <p:ph type="sldNum" sz="quarter" idx="5"/>
          </p:nvPr>
        </p:nvSpPr>
        <p:spPr/>
        <p:txBody>
          <a:bodyPr/>
          <a:lstStyle/>
          <a:p>
            <a:fld id="{0146ACCA-8B2D-A54A-8A3C-19CAF8F7B072}" type="slidenum">
              <a:rPr lang="en-US" smtClean="0"/>
              <a:t>44</a:t>
            </a:fld>
            <a:endParaRPr lang="en-US"/>
          </a:p>
        </p:txBody>
      </p:sp>
    </p:spTree>
    <p:extLst>
      <p:ext uri="{BB962C8B-B14F-4D97-AF65-F5344CB8AC3E}">
        <p14:creationId xmlns:p14="http://schemas.microsoft.com/office/powerpoint/2010/main" val="20678893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looks awful complicated but if I make use of a nonlinear complementarity function that I here just call psi to keep it general then I can write up the complementarity conditions in a quite simple and compact form.</a:t>
            </a:r>
          </a:p>
          <a:p>
            <a:endParaRPr lang="en-US" dirty="0"/>
          </a:p>
        </p:txBody>
      </p:sp>
      <p:sp>
        <p:nvSpPr>
          <p:cNvPr id="4" name="Slide Number Placeholder 3"/>
          <p:cNvSpPr>
            <a:spLocks noGrp="1"/>
          </p:cNvSpPr>
          <p:nvPr>
            <p:ph type="sldNum" sz="quarter" idx="5"/>
          </p:nvPr>
        </p:nvSpPr>
        <p:spPr/>
        <p:txBody>
          <a:bodyPr/>
          <a:lstStyle/>
          <a:p>
            <a:fld id="{0146ACCA-8B2D-A54A-8A3C-19CAF8F7B072}" type="slidenum">
              <a:rPr lang="en-US" smtClean="0"/>
              <a:t>45</a:t>
            </a:fld>
            <a:endParaRPr lang="en-US"/>
          </a:p>
        </p:txBody>
      </p:sp>
    </p:spTree>
    <p:extLst>
      <p:ext uri="{BB962C8B-B14F-4D97-AF65-F5344CB8AC3E}">
        <p14:creationId xmlns:p14="http://schemas.microsoft.com/office/powerpoint/2010/main" val="248033664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equations are the foundation for any nonlinear complementarity-based solver.</a:t>
            </a:r>
          </a:p>
          <a:p>
            <a:endParaRPr lang="en-US" dirty="0"/>
          </a:p>
        </p:txBody>
      </p:sp>
      <p:sp>
        <p:nvSpPr>
          <p:cNvPr id="4" name="Slide Number Placeholder 3"/>
          <p:cNvSpPr>
            <a:spLocks noGrp="1"/>
          </p:cNvSpPr>
          <p:nvPr>
            <p:ph type="sldNum" sz="quarter" idx="5"/>
          </p:nvPr>
        </p:nvSpPr>
        <p:spPr/>
        <p:txBody>
          <a:bodyPr/>
          <a:lstStyle/>
          <a:p>
            <a:fld id="{0146ACCA-8B2D-A54A-8A3C-19CAF8F7B072}" type="slidenum">
              <a:rPr lang="en-US" smtClean="0"/>
              <a:t>46</a:t>
            </a:fld>
            <a:endParaRPr lang="en-US"/>
          </a:p>
        </p:txBody>
      </p:sp>
    </p:spTree>
    <p:extLst>
      <p:ext uri="{BB962C8B-B14F-4D97-AF65-F5344CB8AC3E}">
        <p14:creationId xmlns:p14="http://schemas.microsoft.com/office/powerpoint/2010/main" val="9478674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can draw this in 2D like this. </a:t>
            </a:r>
          </a:p>
          <a:p>
            <a:endParaRPr lang="en-US" dirty="0"/>
          </a:p>
          <a:p>
            <a:r>
              <a:rPr lang="en-US" dirty="0"/>
              <a:t>The 2D circle describes the boundary of the set of all feasible planar friction forces that I represent by the component's lambda t and lambda b. </a:t>
            </a:r>
          </a:p>
          <a:p>
            <a:endParaRPr lang="en-US" dirty="0"/>
          </a:p>
          <a:p>
            <a:r>
              <a:rPr lang="en-US" dirty="0"/>
              <a:t>I will  often only use these 2D cone illustrations to illustrate the friction model as I without loss of generality will assume the normal force is known.</a:t>
            </a:r>
          </a:p>
          <a:p>
            <a:endParaRPr lang="en-US" dirty="0"/>
          </a:p>
        </p:txBody>
      </p:sp>
    </p:spTree>
    <p:extLst>
      <p:ext uri="{BB962C8B-B14F-4D97-AF65-F5344CB8AC3E}">
        <p14:creationId xmlns:p14="http://schemas.microsoft.com/office/powerpoint/2010/main" val="3315575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explain an anisotropic friction model.</a:t>
            </a:r>
          </a:p>
          <a:p>
            <a:endParaRPr lang="en-US" dirty="0"/>
          </a:p>
          <a:p>
            <a:r>
              <a:rPr lang="en-US" dirty="0"/>
              <a:t>Here I use a local contact frame defined in the same way as for the isotropic case.</a:t>
            </a:r>
          </a:p>
        </p:txBody>
      </p:sp>
      <p:sp>
        <p:nvSpPr>
          <p:cNvPr id="4" name="Slide Number Placeholder 3"/>
          <p:cNvSpPr>
            <a:spLocks noGrp="1"/>
          </p:cNvSpPr>
          <p:nvPr>
            <p:ph type="sldNum" sz="quarter" idx="5"/>
          </p:nvPr>
        </p:nvSpPr>
        <p:spPr/>
        <p:txBody>
          <a:bodyPr/>
          <a:lstStyle/>
          <a:p>
            <a:fld id="{0146ACCA-8B2D-A54A-8A3C-19CAF8F7B072}" type="slidenum">
              <a:rPr lang="en-US" smtClean="0"/>
              <a:t>6</a:t>
            </a:fld>
            <a:endParaRPr lang="en-US"/>
          </a:p>
        </p:txBody>
      </p:sp>
    </p:spTree>
    <p:extLst>
      <p:ext uri="{BB962C8B-B14F-4D97-AF65-F5344CB8AC3E}">
        <p14:creationId xmlns:p14="http://schemas.microsoft.com/office/powerpoint/2010/main" val="15527370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 cone shape is different. </a:t>
            </a:r>
          </a:p>
          <a:p>
            <a:endParaRPr lang="en-US" dirty="0"/>
          </a:p>
          <a:p>
            <a:r>
              <a:rPr lang="en-US" dirty="0"/>
              <a:t>It has an elliptical shape and I need two parameters mu t and mu b to describe this shape.</a:t>
            </a:r>
          </a:p>
        </p:txBody>
      </p:sp>
      <p:sp>
        <p:nvSpPr>
          <p:cNvPr id="4" name="Slide Number Placeholder 3"/>
          <p:cNvSpPr>
            <a:spLocks noGrp="1"/>
          </p:cNvSpPr>
          <p:nvPr>
            <p:ph type="sldNum" sz="quarter" idx="5"/>
          </p:nvPr>
        </p:nvSpPr>
        <p:spPr/>
        <p:txBody>
          <a:bodyPr/>
          <a:lstStyle/>
          <a:p>
            <a:fld id="{0146ACCA-8B2D-A54A-8A3C-19CAF8F7B072}" type="slidenum">
              <a:rPr lang="en-US" smtClean="0"/>
              <a:t>7</a:t>
            </a:fld>
            <a:endParaRPr lang="en-US"/>
          </a:p>
        </p:txBody>
      </p:sp>
    </p:spTree>
    <p:extLst>
      <p:ext uri="{BB962C8B-B14F-4D97-AF65-F5344CB8AC3E}">
        <p14:creationId xmlns:p14="http://schemas.microsoft.com/office/powerpoint/2010/main" val="27904083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did for the isotropic case</a:t>
            </a:r>
          </a:p>
          <a:p>
            <a:endParaRPr lang="en-US" dirty="0"/>
          </a:p>
          <a:p>
            <a:r>
              <a:rPr lang="en-US" dirty="0"/>
              <a:t>I can look at the shape of the cone for a fixed known value of the normal force.</a:t>
            </a:r>
          </a:p>
          <a:p>
            <a:endParaRPr lang="en-US" dirty="0"/>
          </a:p>
          <a:p>
            <a:r>
              <a:rPr lang="en-US" dirty="0"/>
              <a:t>This is just an ellipse in the contact plane</a:t>
            </a:r>
          </a:p>
        </p:txBody>
      </p:sp>
      <p:sp>
        <p:nvSpPr>
          <p:cNvPr id="4" name="Slide Number Placeholder 3"/>
          <p:cNvSpPr>
            <a:spLocks noGrp="1"/>
          </p:cNvSpPr>
          <p:nvPr>
            <p:ph type="sldNum" sz="quarter" idx="5"/>
          </p:nvPr>
        </p:nvSpPr>
        <p:spPr/>
        <p:txBody>
          <a:bodyPr/>
          <a:lstStyle/>
          <a:p>
            <a:fld id="{0146ACCA-8B2D-A54A-8A3C-19CAF8F7B072}" type="slidenum">
              <a:rPr lang="en-US" smtClean="0"/>
              <a:t>8</a:t>
            </a:fld>
            <a:endParaRPr lang="en-US"/>
          </a:p>
        </p:txBody>
      </p:sp>
    </p:spTree>
    <p:extLst>
      <p:ext uri="{BB962C8B-B14F-4D97-AF65-F5344CB8AC3E}">
        <p14:creationId xmlns:p14="http://schemas.microsoft.com/office/powerpoint/2010/main" val="5681029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before I can now use a 2D illustration of the friction cone. </a:t>
            </a:r>
          </a:p>
          <a:p>
            <a:endParaRPr lang="en-US" dirty="0"/>
          </a:p>
          <a:p>
            <a:r>
              <a:rPr lang="en-US" dirty="0"/>
              <a:t>Observe that I use the convention of having the tangent vector pointing in the direction of minimum friction.</a:t>
            </a:r>
          </a:p>
          <a:p>
            <a:endParaRPr lang="en-US" dirty="0"/>
          </a:p>
          <a:p>
            <a:r>
              <a:rPr lang="en-US" dirty="0"/>
              <a:t>When using an anisotropic model in a simulator one must figure out how to find the tangent and binormal directions in the world space. </a:t>
            </a:r>
          </a:p>
          <a:p>
            <a:endParaRPr lang="en-US" dirty="0"/>
          </a:p>
          <a:p>
            <a:r>
              <a:rPr lang="en-US" dirty="0"/>
              <a:t>I refer to this sub-problem as finding the cone orientation.</a:t>
            </a:r>
          </a:p>
        </p:txBody>
      </p:sp>
      <p:sp>
        <p:nvSpPr>
          <p:cNvPr id="4" name="Slide Number Placeholder 3"/>
          <p:cNvSpPr>
            <a:spLocks noGrp="1"/>
          </p:cNvSpPr>
          <p:nvPr>
            <p:ph type="sldNum" sz="quarter" idx="5"/>
          </p:nvPr>
        </p:nvSpPr>
        <p:spPr/>
        <p:txBody>
          <a:bodyPr/>
          <a:lstStyle/>
          <a:p>
            <a:fld id="{0146ACCA-8B2D-A54A-8A3C-19CAF8F7B072}" type="slidenum">
              <a:rPr lang="en-US" smtClean="0"/>
              <a:t>9</a:t>
            </a:fld>
            <a:endParaRPr lang="en-US"/>
          </a:p>
        </p:txBody>
      </p:sp>
    </p:spTree>
    <p:extLst>
      <p:ext uri="{BB962C8B-B14F-4D97-AF65-F5344CB8AC3E}">
        <p14:creationId xmlns:p14="http://schemas.microsoft.com/office/powerpoint/2010/main" val="3862811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lvl1pPr algn="r">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3469194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88595063"/>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56177883"/>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298406" y="1830586"/>
            <a:ext cx="5000625" cy="4420195"/>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892969" y="1830586"/>
            <a:ext cx="5000625" cy="4420195"/>
          </a:xfrm>
          <a:prstGeom prst="rect">
            <a:avLst/>
          </a:prstGeom>
        </p:spPr>
        <p:txBody>
          <a:bodyPr/>
          <a:lstStyle>
            <a:lvl1pPr marL="241093" indent="-241093">
              <a:spcBef>
                <a:spcPts val="2250"/>
              </a:spcBef>
              <a:defRPr sz="1969"/>
            </a:lvl1pPr>
            <a:lvl2pPr marL="482186" indent="-241093">
              <a:spcBef>
                <a:spcPts val="2250"/>
              </a:spcBef>
              <a:defRPr sz="1969"/>
            </a:lvl2pPr>
            <a:lvl3pPr marL="723279" indent="-241093">
              <a:spcBef>
                <a:spcPts val="2250"/>
              </a:spcBef>
              <a:defRPr sz="1969"/>
            </a:lvl3pPr>
            <a:lvl4pPr marL="964372" indent="-241093">
              <a:spcBef>
                <a:spcPts val="2250"/>
              </a:spcBef>
              <a:defRPr sz="1969"/>
            </a:lvl4pPr>
            <a:lvl5pPr marL="1205465" indent="-241093">
              <a:spcBef>
                <a:spcPts val="2250"/>
              </a:spcBef>
              <a:defRPr sz="1969"/>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52472766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5" name="Rectangle 4"/>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Rectangle 17"/>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8" name="TextBox 7"/>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2974199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F1AAA435-859A-8842-BDB9-5C3B55DE24F5}" type="slidenum">
              <a:rPr lang="en-US" smtClean="0"/>
              <a:pPr/>
              <a:t>‹#›</a:t>
            </a:fld>
            <a:r>
              <a:rPr lang="en-US"/>
              <a:t>/12</a:t>
            </a:r>
            <a:endParaRPr lang="en-US" dirty="0"/>
          </a:p>
        </p:txBody>
      </p:sp>
    </p:spTree>
    <p:extLst>
      <p:ext uri="{BB962C8B-B14F-4D97-AF65-F5344CB8AC3E}">
        <p14:creationId xmlns:p14="http://schemas.microsoft.com/office/powerpoint/2010/main" val="3061173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9" name="TextBox 8"/>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4138506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Rectangle 10"/>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13" name="TextBox 12"/>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813864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22" name="Rectangle 21"/>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24" name="Rectangle 23"/>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3698808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Tree>
    <p:extLst>
      <p:ext uri="{BB962C8B-B14F-4D97-AF65-F5344CB8AC3E}">
        <p14:creationId xmlns:p14="http://schemas.microsoft.com/office/powerpoint/2010/main" val="2746665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7689596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92964250"/>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7905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409700"/>
            <a:ext cx="10515600" cy="47672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6733914"/>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8" Type="http://schemas.openxmlformats.org/officeDocument/2006/relationships/image" Target="../media/image9.emf"/><Relationship Id="rId13" Type="http://schemas.openxmlformats.org/officeDocument/2006/relationships/image" Target="../media/image11.emf"/><Relationship Id="rId3" Type="http://schemas.openxmlformats.org/officeDocument/2006/relationships/image" Target="../media/image10.emf"/><Relationship Id="rId7" Type="http://schemas.openxmlformats.org/officeDocument/2006/relationships/image" Target="../media/image4.emf"/><Relationship Id="rId12"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8.emf"/><Relationship Id="rId11" Type="http://schemas.openxmlformats.org/officeDocument/2006/relationships/image" Target="../media/image12.emf"/><Relationship Id="rId5" Type="http://schemas.openxmlformats.org/officeDocument/2006/relationships/image" Target="../media/image5.emf"/><Relationship Id="rId10" Type="http://schemas.openxmlformats.org/officeDocument/2006/relationships/image" Target="../media/image14.emf"/><Relationship Id="rId4" Type="http://schemas.openxmlformats.org/officeDocument/2006/relationships/image" Target="../media/image6.emf"/><Relationship Id="rId9" Type="http://schemas.openxmlformats.org/officeDocument/2006/relationships/image" Target="../media/image13.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5.emf"/><Relationship Id="rId4" Type="http://schemas.openxmlformats.org/officeDocument/2006/relationships/image" Target="../media/image6.emf"/></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15.emf"/><Relationship Id="rId4" Type="http://schemas.openxmlformats.org/officeDocument/2006/relationships/image" Target="../media/image6.emf"/></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15.emf"/><Relationship Id="rId4" Type="http://schemas.openxmlformats.org/officeDocument/2006/relationships/image" Target="../media/image6.emf"/></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6.emf"/></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6.emf"/></Relationships>
</file>

<file path=ppt/slides/_rels/slide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6.emf"/></Relationships>
</file>

<file path=ppt/slides/_rels/slide19.xml.rels><?xml version="1.0" encoding="UTF-8" standalone="yes"?>
<Relationships xmlns="http://schemas.openxmlformats.org/package/2006/relationships"><Relationship Id="rId3" Type="http://schemas.openxmlformats.org/officeDocument/2006/relationships/image" Target="../media/image6.emf"/><Relationship Id="rId7" Type="http://schemas.openxmlformats.org/officeDocument/2006/relationships/image" Target="../media/image17.emf"/><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5.emf"/></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6.emf"/><Relationship Id="rId7" Type="http://schemas.openxmlformats.org/officeDocument/2006/relationships/image" Target="../media/image17.emf"/><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5.emf"/></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24.xml.rels><?xml version="1.0" encoding="UTF-8" standalone="yes"?>
<Relationships xmlns="http://schemas.openxmlformats.org/package/2006/relationships"><Relationship Id="rId8" Type="http://schemas.openxmlformats.org/officeDocument/2006/relationships/image" Target="../media/image24.emf"/><Relationship Id="rId13" Type="http://schemas.openxmlformats.org/officeDocument/2006/relationships/image" Target="../media/image22.emf"/><Relationship Id="rId3" Type="http://schemas.openxmlformats.org/officeDocument/2006/relationships/image" Target="../media/image18.emf"/><Relationship Id="rId7" Type="http://schemas.openxmlformats.org/officeDocument/2006/relationships/image" Target="../media/image23.emf"/><Relationship Id="rId12" Type="http://schemas.openxmlformats.org/officeDocument/2006/relationships/image" Target="../media/image28.emf"/><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image" Target="../media/image21.emf"/><Relationship Id="rId11" Type="http://schemas.openxmlformats.org/officeDocument/2006/relationships/image" Target="../media/image27.emf"/><Relationship Id="rId5" Type="http://schemas.openxmlformats.org/officeDocument/2006/relationships/image" Target="../media/image20.emf"/><Relationship Id="rId10" Type="http://schemas.openxmlformats.org/officeDocument/2006/relationships/image" Target="../media/image26.emf"/><Relationship Id="rId4" Type="http://schemas.openxmlformats.org/officeDocument/2006/relationships/image" Target="../media/image19.emf"/><Relationship Id="rId9" Type="http://schemas.openxmlformats.org/officeDocument/2006/relationships/image" Target="../media/image25.emf"/></Relationships>
</file>

<file path=ppt/slides/_rels/slide25.xml.rels><?xml version="1.0" encoding="UTF-8" standalone="yes"?>
<Relationships xmlns="http://schemas.openxmlformats.org/package/2006/relationships"><Relationship Id="rId8" Type="http://schemas.openxmlformats.org/officeDocument/2006/relationships/image" Target="../media/image24.emf"/><Relationship Id="rId13" Type="http://schemas.openxmlformats.org/officeDocument/2006/relationships/image" Target="../media/image22.emf"/><Relationship Id="rId3" Type="http://schemas.openxmlformats.org/officeDocument/2006/relationships/image" Target="../media/image18.emf"/><Relationship Id="rId7" Type="http://schemas.openxmlformats.org/officeDocument/2006/relationships/image" Target="../media/image23.emf"/><Relationship Id="rId12" Type="http://schemas.openxmlformats.org/officeDocument/2006/relationships/image" Target="../media/image28.emf"/><Relationship Id="rId2" Type="http://schemas.openxmlformats.org/officeDocument/2006/relationships/notesSlide" Target="../notesSlides/notesSlide24.xml"/><Relationship Id="rId1" Type="http://schemas.openxmlformats.org/officeDocument/2006/relationships/slideLayout" Target="../slideLayouts/slideLayout6.xml"/><Relationship Id="rId6" Type="http://schemas.openxmlformats.org/officeDocument/2006/relationships/image" Target="../media/image21.emf"/><Relationship Id="rId11" Type="http://schemas.openxmlformats.org/officeDocument/2006/relationships/image" Target="../media/image27.emf"/><Relationship Id="rId5" Type="http://schemas.openxmlformats.org/officeDocument/2006/relationships/image" Target="../media/image20.emf"/><Relationship Id="rId10" Type="http://schemas.openxmlformats.org/officeDocument/2006/relationships/image" Target="../media/image26.emf"/><Relationship Id="rId4" Type="http://schemas.openxmlformats.org/officeDocument/2006/relationships/image" Target="../media/image19.emf"/><Relationship Id="rId9" Type="http://schemas.openxmlformats.org/officeDocument/2006/relationships/image" Target="../media/image25.emf"/><Relationship Id="rId14" Type="http://schemas.openxmlformats.org/officeDocument/2006/relationships/image" Target="../media/image29.emf"/></Relationships>
</file>

<file path=ppt/slides/_rels/slide26.xml.rels><?xml version="1.0" encoding="UTF-8" standalone="yes"?>
<Relationships xmlns="http://schemas.openxmlformats.org/package/2006/relationships"><Relationship Id="rId8" Type="http://schemas.openxmlformats.org/officeDocument/2006/relationships/image" Target="../media/image24.emf"/><Relationship Id="rId13" Type="http://schemas.openxmlformats.org/officeDocument/2006/relationships/image" Target="../media/image30.emf"/><Relationship Id="rId3" Type="http://schemas.openxmlformats.org/officeDocument/2006/relationships/image" Target="../media/image18.emf"/><Relationship Id="rId7" Type="http://schemas.openxmlformats.org/officeDocument/2006/relationships/image" Target="../media/image23.emf"/><Relationship Id="rId12" Type="http://schemas.openxmlformats.org/officeDocument/2006/relationships/image" Target="../media/image28.emf"/><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image" Target="../media/image21.emf"/><Relationship Id="rId11" Type="http://schemas.openxmlformats.org/officeDocument/2006/relationships/image" Target="../media/image27.emf"/><Relationship Id="rId5" Type="http://schemas.openxmlformats.org/officeDocument/2006/relationships/image" Target="../media/image20.emf"/><Relationship Id="rId15" Type="http://schemas.openxmlformats.org/officeDocument/2006/relationships/image" Target="../media/image29.emf"/><Relationship Id="rId10" Type="http://schemas.openxmlformats.org/officeDocument/2006/relationships/image" Target="../media/image26.emf"/><Relationship Id="rId4" Type="http://schemas.openxmlformats.org/officeDocument/2006/relationships/image" Target="../media/image19.emf"/><Relationship Id="rId9" Type="http://schemas.openxmlformats.org/officeDocument/2006/relationships/image" Target="../media/image25.emf"/><Relationship Id="rId14" Type="http://schemas.openxmlformats.org/officeDocument/2006/relationships/image" Target="../media/image22.emf"/></Relationships>
</file>

<file path=ppt/slides/_rels/slide2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8.xml"/><Relationship Id="rId1" Type="http://schemas.openxmlformats.org/officeDocument/2006/relationships/slideLayout" Target="../slideLayouts/slideLayout6.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32.emf"/></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30.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image" Target="../media/image32.emf"/><Relationship Id="rId7" Type="http://schemas.openxmlformats.org/officeDocument/2006/relationships/image" Target="../media/image27.emf"/><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35.emf"/><Relationship Id="rId5" Type="http://schemas.openxmlformats.org/officeDocument/2006/relationships/image" Target="../media/image34.emf"/><Relationship Id="rId4" Type="http://schemas.openxmlformats.org/officeDocument/2006/relationships/image" Target="../media/image33.emf"/></Relationships>
</file>

<file path=ppt/slides/_rels/slide31.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2.emf"/><Relationship Id="rId7" Type="http://schemas.openxmlformats.org/officeDocument/2006/relationships/image" Target="../media/image36.emf"/><Relationship Id="rId2" Type="http://schemas.openxmlformats.org/officeDocument/2006/relationships/notesSlide" Target="../notesSlides/notesSlide30.xml"/><Relationship Id="rId1" Type="http://schemas.openxmlformats.org/officeDocument/2006/relationships/slideLayout" Target="../slideLayouts/slideLayout6.xml"/><Relationship Id="rId6" Type="http://schemas.openxmlformats.org/officeDocument/2006/relationships/image" Target="../media/image24.emf"/><Relationship Id="rId5" Type="http://schemas.openxmlformats.org/officeDocument/2006/relationships/image" Target="../media/image23.emf"/><Relationship Id="rId10" Type="http://schemas.openxmlformats.org/officeDocument/2006/relationships/image" Target="../media/image28.emf"/><Relationship Id="rId4" Type="http://schemas.openxmlformats.org/officeDocument/2006/relationships/image" Target="../media/image33.emf"/><Relationship Id="rId9" Type="http://schemas.openxmlformats.org/officeDocument/2006/relationships/image" Target="../media/image27.emf"/></Relationships>
</file>

<file path=ppt/slides/_rels/slide32.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2.emf"/><Relationship Id="rId7" Type="http://schemas.openxmlformats.org/officeDocument/2006/relationships/image" Target="../media/image36.emf"/><Relationship Id="rId2" Type="http://schemas.openxmlformats.org/officeDocument/2006/relationships/notesSlide" Target="../notesSlides/notesSlide31.xml"/><Relationship Id="rId1" Type="http://schemas.openxmlformats.org/officeDocument/2006/relationships/slideLayout" Target="../slideLayouts/slideLayout6.xml"/><Relationship Id="rId6" Type="http://schemas.openxmlformats.org/officeDocument/2006/relationships/image" Target="../media/image24.emf"/><Relationship Id="rId11" Type="http://schemas.openxmlformats.org/officeDocument/2006/relationships/image" Target="../media/image38.emf"/><Relationship Id="rId5" Type="http://schemas.openxmlformats.org/officeDocument/2006/relationships/image" Target="../media/image23.emf"/><Relationship Id="rId10" Type="http://schemas.openxmlformats.org/officeDocument/2006/relationships/image" Target="../media/image28.emf"/><Relationship Id="rId4" Type="http://schemas.openxmlformats.org/officeDocument/2006/relationships/image" Target="../media/image33.emf"/><Relationship Id="rId9" Type="http://schemas.openxmlformats.org/officeDocument/2006/relationships/image" Target="../media/image27.emf"/></Relationships>
</file>

<file path=ppt/slides/_rels/slide33.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2.emf"/><Relationship Id="rId7" Type="http://schemas.openxmlformats.org/officeDocument/2006/relationships/image" Target="../media/image36.emf"/><Relationship Id="rId12" Type="http://schemas.openxmlformats.org/officeDocument/2006/relationships/image" Target="../media/image39.emf"/><Relationship Id="rId2" Type="http://schemas.openxmlformats.org/officeDocument/2006/relationships/notesSlide" Target="../notesSlides/notesSlide32.xml"/><Relationship Id="rId1" Type="http://schemas.openxmlformats.org/officeDocument/2006/relationships/slideLayout" Target="../slideLayouts/slideLayout6.xml"/><Relationship Id="rId6" Type="http://schemas.openxmlformats.org/officeDocument/2006/relationships/image" Target="../media/image24.emf"/><Relationship Id="rId11" Type="http://schemas.openxmlformats.org/officeDocument/2006/relationships/image" Target="../media/image38.emf"/><Relationship Id="rId5" Type="http://schemas.openxmlformats.org/officeDocument/2006/relationships/image" Target="../media/image23.emf"/><Relationship Id="rId10" Type="http://schemas.openxmlformats.org/officeDocument/2006/relationships/image" Target="../media/image28.emf"/><Relationship Id="rId4" Type="http://schemas.openxmlformats.org/officeDocument/2006/relationships/image" Target="../media/image33.emf"/><Relationship Id="rId9" Type="http://schemas.openxmlformats.org/officeDocument/2006/relationships/image" Target="../media/image27.emf"/></Relationships>
</file>

<file path=ppt/slides/_rels/slide34.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2.emf"/><Relationship Id="rId7" Type="http://schemas.openxmlformats.org/officeDocument/2006/relationships/image" Target="../media/image36.emf"/><Relationship Id="rId12" Type="http://schemas.openxmlformats.org/officeDocument/2006/relationships/image" Target="../media/image39.emf"/><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24.emf"/><Relationship Id="rId11" Type="http://schemas.openxmlformats.org/officeDocument/2006/relationships/image" Target="../media/image28.emf"/><Relationship Id="rId5" Type="http://schemas.openxmlformats.org/officeDocument/2006/relationships/image" Target="../media/image23.emf"/><Relationship Id="rId10" Type="http://schemas.openxmlformats.org/officeDocument/2006/relationships/image" Target="../media/image27.emf"/><Relationship Id="rId4" Type="http://schemas.openxmlformats.org/officeDocument/2006/relationships/image" Target="../media/image33.emf"/><Relationship Id="rId9" Type="http://schemas.openxmlformats.org/officeDocument/2006/relationships/image" Target="../media/image38.emf"/></Relationships>
</file>

<file path=ppt/slides/_rels/slide35.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2.emf"/><Relationship Id="rId7" Type="http://schemas.openxmlformats.org/officeDocument/2006/relationships/image" Target="../media/image36.emf"/><Relationship Id="rId12" Type="http://schemas.openxmlformats.org/officeDocument/2006/relationships/image" Target="../media/image39.emf"/><Relationship Id="rId2" Type="http://schemas.openxmlformats.org/officeDocument/2006/relationships/notesSlide" Target="../notesSlides/notesSlide34.xml"/><Relationship Id="rId1" Type="http://schemas.openxmlformats.org/officeDocument/2006/relationships/slideLayout" Target="../slideLayouts/slideLayout6.xml"/><Relationship Id="rId6" Type="http://schemas.openxmlformats.org/officeDocument/2006/relationships/image" Target="../media/image24.emf"/><Relationship Id="rId11" Type="http://schemas.openxmlformats.org/officeDocument/2006/relationships/image" Target="../media/image28.emf"/><Relationship Id="rId5" Type="http://schemas.openxmlformats.org/officeDocument/2006/relationships/image" Target="../media/image23.emf"/><Relationship Id="rId10" Type="http://schemas.openxmlformats.org/officeDocument/2006/relationships/image" Target="../media/image27.emf"/><Relationship Id="rId4" Type="http://schemas.openxmlformats.org/officeDocument/2006/relationships/image" Target="../media/image33.emf"/><Relationship Id="rId9" Type="http://schemas.openxmlformats.org/officeDocument/2006/relationships/image" Target="../media/image38.emf"/></Relationships>
</file>

<file path=ppt/slides/_rels/slide3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5.xml"/><Relationship Id="rId1" Type="http://schemas.openxmlformats.org/officeDocument/2006/relationships/slideLayout" Target="../slideLayouts/slideLayout6.xml"/><Relationship Id="rId5" Type="http://schemas.openxmlformats.org/officeDocument/2006/relationships/image" Target="../media/image39.emf"/><Relationship Id="rId4" Type="http://schemas.openxmlformats.org/officeDocument/2006/relationships/image" Target="../media/image28.emf"/></Relationships>
</file>

<file path=ppt/slides/_rels/slide37.xml.rels><?xml version="1.0" encoding="UTF-8" standalone="yes"?>
<Relationships xmlns="http://schemas.openxmlformats.org/package/2006/relationships"><Relationship Id="rId3" Type="http://schemas.openxmlformats.org/officeDocument/2006/relationships/image" Target="../media/image27.emf"/><Relationship Id="rId7" Type="http://schemas.openxmlformats.org/officeDocument/2006/relationships/image" Target="../media/image41.emf"/><Relationship Id="rId2" Type="http://schemas.openxmlformats.org/officeDocument/2006/relationships/notesSlide" Target="../notesSlides/notesSlide36.xml"/><Relationship Id="rId1" Type="http://schemas.openxmlformats.org/officeDocument/2006/relationships/slideLayout" Target="../slideLayouts/slideLayout6.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28.emf"/></Relationships>
</file>

<file path=ppt/slides/_rels/slide38.xml.rels><?xml version="1.0" encoding="UTF-8" standalone="yes"?>
<Relationships xmlns="http://schemas.openxmlformats.org/package/2006/relationships"><Relationship Id="rId3" Type="http://schemas.openxmlformats.org/officeDocument/2006/relationships/image" Target="../media/image27.emf"/><Relationship Id="rId7" Type="http://schemas.openxmlformats.org/officeDocument/2006/relationships/image" Target="../media/image41.emf"/><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28.emf"/></Relationships>
</file>

<file path=ppt/slides/_rels/slide39.xml.rels><?xml version="1.0" encoding="UTF-8" standalone="yes"?>
<Relationships xmlns="http://schemas.openxmlformats.org/package/2006/relationships"><Relationship Id="rId8" Type="http://schemas.openxmlformats.org/officeDocument/2006/relationships/image" Target="../media/image40.emf"/><Relationship Id="rId3" Type="http://schemas.openxmlformats.org/officeDocument/2006/relationships/image" Target="../media/image27.emf"/><Relationship Id="rId7" Type="http://schemas.openxmlformats.org/officeDocument/2006/relationships/image" Target="../media/image43.emf"/><Relationship Id="rId2" Type="http://schemas.openxmlformats.org/officeDocument/2006/relationships/notesSlide" Target="../notesSlides/notesSlide38.xml"/><Relationship Id="rId1" Type="http://schemas.openxmlformats.org/officeDocument/2006/relationships/slideLayout" Target="../slideLayouts/slideLayout6.xml"/><Relationship Id="rId6" Type="http://schemas.openxmlformats.org/officeDocument/2006/relationships/image" Target="../media/image42.emf"/><Relationship Id="rId5" Type="http://schemas.openxmlformats.org/officeDocument/2006/relationships/image" Target="../media/image39.emf"/><Relationship Id="rId4" Type="http://schemas.openxmlformats.org/officeDocument/2006/relationships/image" Target="../media/image28.emf"/><Relationship Id="rId9" Type="http://schemas.openxmlformats.org/officeDocument/2006/relationships/image" Target="../media/image41.emf"/></Relationships>
</file>

<file path=ppt/slides/_rels/slide4.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8.emf"/><Relationship Id="rId7"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slides/_rels/slide40.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9.xml"/><Relationship Id="rId1" Type="http://schemas.openxmlformats.org/officeDocument/2006/relationships/slideLayout" Target="../slideLayouts/slideLayout6.xml"/><Relationship Id="rId5" Type="http://schemas.openxmlformats.org/officeDocument/2006/relationships/image" Target="../media/image39.emf"/><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40.xml"/><Relationship Id="rId1" Type="http://schemas.openxmlformats.org/officeDocument/2006/relationships/slideLayout" Target="../slideLayouts/slideLayout6.xml"/><Relationship Id="rId6" Type="http://schemas.openxmlformats.org/officeDocument/2006/relationships/image" Target="../media/image44.emf"/><Relationship Id="rId5" Type="http://schemas.openxmlformats.org/officeDocument/2006/relationships/image" Target="../media/image39.emf"/><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image" Target="../media/image27.emf"/><Relationship Id="rId7" Type="http://schemas.openxmlformats.org/officeDocument/2006/relationships/image" Target="../media/image45.emf"/><Relationship Id="rId2" Type="http://schemas.openxmlformats.org/officeDocument/2006/relationships/notesSlide" Target="../notesSlides/notesSlide41.xml"/><Relationship Id="rId1" Type="http://schemas.openxmlformats.org/officeDocument/2006/relationships/slideLayout" Target="../slideLayouts/slideLayout6.xml"/><Relationship Id="rId6" Type="http://schemas.openxmlformats.org/officeDocument/2006/relationships/image" Target="../media/image44.emf"/><Relationship Id="rId5" Type="http://schemas.openxmlformats.org/officeDocument/2006/relationships/image" Target="../media/image39.emf"/><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8" Type="http://schemas.openxmlformats.org/officeDocument/2006/relationships/image" Target="../media/image41.emf"/><Relationship Id="rId3" Type="http://schemas.openxmlformats.org/officeDocument/2006/relationships/image" Target="../media/image27.emf"/><Relationship Id="rId7" Type="http://schemas.openxmlformats.org/officeDocument/2006/relationships/image" Target="../media/image43.emf"/><Relationship Id="rId2" Type="http://schemas.openxmlformats.org/officeDocument/2006/relationships/notesSlide" Target="../notesSlides/notesSlide42.xml"/><Relationship Id="rId1" Type="http://schemas.openxmlformats.org/officeDocument/2006/relationships/slideLayout" Target="../slideLayouts/slideLayout6.xml"/><Relationship Id="rId6" Type="http://schemas.openxmlformats.org/officeDocument/2006/relationships/image" Target="../media/image45.emf"/><Relationship Id="rId5" Type="http://schemas.openxmlformats.org/officeDocument/2006/relationships/image" Target="../media/image39.emf"/><Relationship Id="rId4" Type="http://schemas.openxmlformats.org/officeDocument/2006/relationships/image" Target="../media/image28.emf"/><Relationship Id="rId9" Type="http://schemas.openxmlformats.org/officeDocument/2006/relationships/image" Target="../media/image46.emf"/></Relationships>
</file>

<file path=ppt/slides/_rels/slide44.xml.rels><?xml version="1.0" encoding="UTF-8" standalone="yes"?>
<Relationships xmlns="http://schemas.openxmlformats.org/package/2006/relationships"><Relationship Id="rId8" Type="http://schemas.openxmlformats.org/officeDocument/2006/relationships/image" Target="../media/image41.emf"/><Relationship Id="rId3" Type="http://schemas.openxmlformats.org/officeDocument/2006/relationships/image" Target="../media/image27.emf"/><Relationship Id="rId7" Type="http://schemas.openxmlformats.org/officeDocument/2006/relationships/image" Target="../media/image43.emf"/><Relationship Id="rId2" Type="http://schemas.openxmlformats.org/officeDocument/2006/relationships/notesSlide" Target="../notesSlides/notesSlide43.xml"/><Relationship Id="rId1" Type="http://schemas.openxmlformats.org/officeDocument/2006/relationships/slideLayout" Target="../slideLayouts/slideLayout6.xml"/><Relationship Id="rId6" Type="http://schemas.openxmlformats.org/officeDocument/2006/relationships/image" Target="../media/image45.emf"/><Relationship Id="rId5" Type="http://schemas.openxmlformats.org/officeDocument/2006/relationships/image" Target="../media/image39.emf"/><Relationship Id="rId10" Type="http://schemas.openxmlformats.org/officeDocument/2006/relationships/image" Target="../media/image47.emf"/><Relationship Id="rId4" Type="http://schemas.openxmlformats.org/officeDocument/2006/relationships/image" Target="../media/image28.emf"/><Relationship Id="rId9" Type="http://schemas.openxmlformats.org/officeDocument/2006/relationships/image" Target="../media/image46.emf"/></Relationships>
</file>

<file path=ppt/slides/_rels/slide45.xml.rels><?xml version="1.0" encoding="UTF-8" standalone="yes"?>
<Relationships xmlns="http://schemas.openxmlformats.org/package/2006/relationships"><Relationship Id="rId8" Type="http://schemas.openxmlformats.org/officeDocument/2006/relationships/image" Target="../media/image41.emf"/><Relationship Id="rId13" Type="http://schemas.openxmlformats.org/officeDocument/2006/relationships/image" Target="../media/image50.emf"/><Relationship Id="rId3" Type="http://schemas.openxmlformats.org/officeDocument/2006/relationships/image" Target="../media/image27.emf"/><Relationship Id="rId7" Type="http://schemas.openxmlformats.org/officeDocument/2006/relationships/image" Target="../media/image43.emf"/><Relationship Id="rId12" Type="http://schemas.openxmlformats.org/officeDocument/2006/relationships/image" Target="../media/image49.emf"/><Relationship Id="rId2" Type="http://schemas.openxmlformats.org/officeDocument/2006/relationships/notesSlide" Target="../notesSlides/notesSlide44.xml"/><Relationship Id="rId1" Type="http://schemas.openxmlformats.org/officeDocument/2006/relationships/slideLayout" Target="../slideLayouts/slideLayout6.xml"/><Relationship Id="rId6" Type="http://schemas.openxmlformats.org/officeDocument/2006/relationships/image" Target="../media/image45.emf"/><Relationship Id="rId11" Type="http://schemas.openxmlformats.org/officeDocument/2006/relationships/image" Target="../media/image48.emf"/><Relationship Id="rId5" Type="http://schemas.openxmlformats.org/officeDocument/2006/relationships/image" Target="../media/image39.emf"/><Relationship Id="rId10" Type="http://schemas.openxmlformats.org/officeDocument/2006/relationships/image" Target="../media/image47.emf"/><Relationship Id="rId4" Type="http://schemas.openxmlformats.org/officeDocument/2006/relationships/image" Target="../media/image28.emf"/><Relationship Id="rId9" Type="http://schemas.openxmlformats.org/officeDocument/2006/relationships/image" Target="../media/image46.emf"/><Relationship Id="rId14" Type="http://schemas.openxmlformats.org/officeDocument/2006/relationships/image" Target="../media/image51.emf"/></Relationships>
</file>

<file path=ppt/slides/_rels/slide46.xml.rels><?xml version="1.0" encoding="UTF-8" standalone="yes"?>
<Relationships xmlns="http://schemas.openxmlformats.org/package/2006/relationships"><Relationship Id="rId8" Type="http://schemas.openxmlformats.org/officeDocument/2006/relationships/image" Target="../media/image41.emf"/><Relationship Id="rId13" Type="http://schemas.openxmlformats.org/officeDocument/2006/relationships/image" Target="../media/image50.emf"/><Relationship Id="rId3" Type="http://schemas.openxmlformats.org/officeDocument/2006/relationships/image" Target="../media/image27.emf"/><Relationship Id="rId7" Type="http://schemas.openxmlformats.org/officeDocument/2006/relationships/image" Target="../media/image43.emf"/><Relationship Id="rId12" Type="http://schemas.openxmlformats.org/officeDocument/2006/relationships/image" Target="../media/image49.emf"/><Relationship Id="rId2" Type="http://schemas.openxmlformats.org/officeDocument/2006/relationships/notesSlide" Target="../notesSlides/notesSlide45.xml"/><Relationship Id="rId1" Type="http://schemas.openxmlformats.org/officeDocument/2006/relationships/slideLayout" Target="../slideLayouts/slideLayout6.xml"/><Relationship Id="rId6" Type="http://schemas.openxmlformats.org/officeDocument/2006/relationships/image" Target="../media/image45.emf"/><Relationship Id="rId11" Type="http://schemas.openxmlformats.org/officeDocument/2006/relationships/image" Target="../media/image48.emf"/><Relationship Id="rId5" Type="http://schemas.openxmlformats.org/officeDocument/2006/relationships/image" Target="../media/image39.emf"/><Relationship Id="rId15" Type="http://schemas.openxmlformats.org/officeDocument/2006/relationships/image" Target="../media/image52.emf"/><Relationship Id="rId10" Type="http://schemas.openxmlformats.org/officeDocument/2006/relationships/image" Target="../media/image47.emf"/><Relationship Id="rId4" Type="http://schemas.openxmlformats.org/officeDocument/2006/relationships/image" Target="../media/image28.emf"/><Relationship Id="rId9" Type="http://schemas.openxmlformats.org/officeDocument/2006/relationships/image" Target="../media/image46.emf"/><Relationship Id="rId14" Type="http://schemas.openxmlformats.org/officeDocument/2006/relationships/image" Target="../media/image51.emf"/></Relationships>
</file>

<file path=ppt/slides/_rels/slide47.xml.rels><?xml version="1.0" encoding="UTF-8" standalone="yes"?>
<Relationships xmlns="http://schemas.openxmlformats.org/package/2006/relationships"><Relationship Id="rId8" Type="http://schemas.openxmlformats.org/officeDocument/2006/relationships/image" Target="../media/image41.emf"/><Relationship Id="rId3" Type="http://schemas.openxmlformats.org/officeDocument/2006/relationships/image" Target="../media/image27.emf"/><Relationship Id="rId7" Type="http://schemas.openxmlformats.org/officeDocument/2006/relationships/image" Target="../media/image43.emf"/><Relationship Id="rId2" Type="http://schemas.openxmlformats.org/officeDocument/2006/relationships/notesSlide" Target="../notesSlides/notesSlide46.xml"/><Relationship Id="rId1" Type="http://schemas.openxmlformats.org/officeDocument/2006/relationships/slideLayout" Target="../slideLayouts/slideLayout6.xml"/><Relationship Id="rId6" Type="http://schemas.openxmlformats.org/officeDocument/2006/relationships/image" Target="../media/image45.emf"/><Relationship Id="rId11" Type="http://schemas.openxmlformats.org/officeDocument/2006/relationships/image" Target="../media/image47.emf"/><Relationship Id="rId5" Type="http://schemas.openxmlformats.org/officeDocument/2006/relationships/image" Target="../media/image39.emf"/><Relationship Id="rId10" Type="http://schemas.openxmlformats.org/officeDocument/2006/relationships/image" Target="../media/image52.emf"/><Relationship Id="rId4" Type="http://schemas.openxmlformats.org/officeDocument/2006/relationships/image" Target="../media/image28.emf"/><Relationship Id="rId9" Type="http://schemas.openxmlformats.org/officeDocument/2006/relationships/image" Target="../media/image46.emf"/></Relationships>
</file>

<file path=ppt/slides/_rels/slide5.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8.emf"/><Relationship Id="rId7" Type="http://schemas.openxmlformats.org/officeDocument/2006/relationships/image" Target="../media/image9.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10.emf"/><Relationship Id="rId7"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image" Target="../media/image5.emf"/><Relationship Id="rId4" Type="http://schemas.openxmlformats.org/officeDocument/2006/relationships/image" Target="../media/image6.emf"/><Relationship Id="rId9" Type="http://schemas.openxmlformats.org/officeDocument/2006/relationships/image" Target="../media/image7.emf"/></Relationships>
</file>

<file path=ppt/slides/_rels/slide7.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10.emf"/><Relationship Id="rId7"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8.emf"/><Relationship Id="rId5" Type="http://schemas.openxmlformats.org/officeDocument/2006/relationships/image" Target="../media/image5.emf"/><Relationship Id="rId10" Type="http://schemas.openxmlformats.org/officeDocument/2006/relationships/image" Target="../media/image11.emf"/><Relationship Id="rId4" Type="http://schemas.openxmlformats.org/officeDocument/2006/relationships/image" Target="../media/image6.emf"/><Relationship Id="rId9" Type="http://schemas.openxmlformats.org/officeDocument/2006/relationships/image" Target="../media/image7.emf"/></Relationships>
</file>

<file path=ppt/slides/_rels/slide8.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10.emf"/><Relationship Id="rId7"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8.emf"/><Relationship Id="rId11" Type="http://schemas.openxmlformats.org/officeDocument/2006/relationships/image" Target="../media/image11.emf"/><Relationship Id="rId5" Type="http://schemas.openxmlformats.org/officeDocument/2006/relationships/image" Target="../media/image5.emf"/><Relationship Id="rId10" Type="http://schemas.openxmlformats.org/officeDocument/2006/relationships/image" Target="../media/image12.emf"/><Relationship Id="rId4" Type="http://schemas.openxmlformats.org/officeDocument/2006/relationships/image" Target="../media/image6.emf"/><Relationship Id="rId9" Type="http://schemas.openxmlformats.org/officeDocument/2006/relationships/image" Target="../media/image7.emf"/></Relationships>
</file>

<file path=ppt/slides/_rels/slide9.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10.emf"/><Relationship Id="rId7" Type="http://schemas.openxmlformats.org/officeDocument/2006/relationships/image" Target="../media/image4.emf"/><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8.emf"/><Relationship Id="rId5" Type="http://schemas.openxmlformats.org/officeDocument/2006/relationships/image" Target="../media/image5.emf"/><Relationship Id="rId10" Type="http://schemas.openxmlformats.org/officeDocument/2006/relationships/image" Target="../media/image12.emf"/><Relationship Id="rId4" Type="http://schemas.openxmlformats.org/officeDocument/2006/relationships/image" Target="../media/image6.emf"/><Relationship Id="rId9"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0325B-F929-AB4E-BB29-534FBA14826D}"/>
              </a:ext>
            </a:extLst>
          </p:cNvPr>
          <p:cNvSpPr>
            <a:spLocks noGrp="1"/>
          </p:cNvSpPr>
          <p:nvPr>
            <p:ph type="title"/>
          </p:nvPr>
        </p:nvSpPr>
        <p:spPr/>
        <p:txBody>
          <a:bodyPr/>
          <a:lstStyle/>
          <a:p>
            <a:r>
              <a:rPr lang="en-US"/>
              <a:t>Section IV: Anisotropic </a:t>
            </a:r>
            <a:r>
              <a:rPr lang="en-US" dirty="0"/>
              <a:t>Friction</a:t>
            </a:r>
          </a:p>
        </p:txBody>
      </p:sp>
      <p:sp>
        <p:nvSpPr>
          <p:cNvPr id="3" name="Text Placeholder 2">
            <a:extLst>
              <a:ext uri="{FF2B5EF4-FFF2-40B4-BE49-F238E27FC236}">
                <a16:creationId xmlns:a16="http://schemas.microsoft.com/office/drawing/2014/main" id="{0ECA862F-3ABD-FB40-8DAC-06F7536D6770}"/>
              </a:ext>
            </a:extLst>
          </p:cNvPr>
          <p:cNvSpPr>
            <a:spLocks noGrp="1"/>
          </p:cNvSpPr>
          <p:nvPr>
            <p:ph type="body" idx="1"/>
          </p:nvPr>
        </p:nvSpPr>
        <p:spPr/>
        <p:txBody>
          <a:bodyPr/>
          <a:lstStyle/>
          <a:p>
            <a:r>
              <a:rPr lang="en-US" dirty="0"/>
              <a:t>The Matchstick Model</a:t>
            </a:r>
          </a:p>
        </p:txBody>
      </p:sp>
      <p:sp>
        <p:nvSpPr>
          <p:cNvPr id="4" name="Slide Number Placeholder 3">
            <a:extLst>
              <a:ext uri="{FF2B5EF4-FFF2-40B4-BE49-F238E27FC236}">
                <a16:creationId xmlns:a16="http://schemas.microsoft.com/office/drawing/2014/main" id="{B439FD41-D361-DD4C-966E-FFBA7A416FEB}"/>
              </a:ext>
            </a:extLst>
          </p:cNvPr>
          <p:cNvSpPr>
            <a:spLocks noGrp="1"/>
          </p:cNvSpPr>
          <p:nvPr>
            <p:ph type="sldNum" sz="quarter" idx="12"/>
          </p:nvPr>
        </p:nvSpPr>
        <p:spPr>
          <a:prstGeom prst="rect">
            <a:avLst/>
          </a:prstGeom>
        </p:spPr>
        <p:txBody>
          <a:bodyPr/>
          <a:lstStyle/>
          <a:p>
            <a:fld id="{F1AAA435-859A-8842-BDB9-5C3B55DE24F5}" type="slidenum">
              <a:rPr lang="en-US" smtClean="0"/>
              <a:pPr/>
              <a:t>0</a:t>
            </a:fld>
            <a:r>
              <a:rPr lang="en-US"/>
              <a:t>/12</a:t>
            </a:r>
            <a:endParaRPr lang="en-US" dirty="0"/>
          </a:p>
        </p:txBody>
      </p:sp>
    </p:spTree>
    <p:extLst>
      <p:ext uri="{BB962C8B-B14F-4D97-AF65-F5344CB8AC3E}">
        <p14:creationId xmlns:p14="http://schemas.microsoft.com/office/powerpoint/2010/main" val="1674337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FB97D-740C-214A-8EE7-97642499FF03}"/>
              </a:ext>
            </a:extLst>
          </p:cNvPr>
          <p:cNvSpPr>
            <a:spLocks noGrp="1"/>
          </p:cNvSpPr>
          <p:nvPr>
            <p:ph type="title"/>
          </p:nvPr>
        </p:nvSpPr>
        <p:spPr/>
        <p:txBody>
          <a:bodyPr/>
          <a:lstStyle/>
          <a:p>
            <a:r>
              <a:rPr lang="en-US" dirty="0"/>
              <a:t>Anisotropic Friction</a:t>
            </a:r>
          </a:p>
        </p:txBody>
      </p:sp>
      <p:sp>
        <p:nvSpPr>
          <p:cNvPr id="5" name="Rectangle 4">
            <a:extLst>
              <a:ext uri="{FF2B5EF4-FFF2-40B4-BE49-F238E27FC236}">
                <a16:creationId xmlns:a16="http://schemas.microsoft.com/office/drawing/2014/main" id="{AD73122B-1655-AE43-8BA2-241C878EE80C}"/>
              </a:ext>
            </a:extLst>
          </p:cNvPr>
          <p:cNvSpPr/>
          <p:nvPr/>
        </p:nvSpPr>
        <p:spPr>
          <a:xfrm>
            <a:off x="11499447" y="2368232"/>
            <a:ext cx="341704" cy="401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 name="Group 5">
            <a:extLst>
              <a:ext uri="{FF2B5EF4-FFF2-40B4-BE49-F238E27FC236}">
                <a16:creationId xmlns:a16="http://schemas.microsoft.com/office/drawing/2014/main" id="{54F0AD47-A0A3-314F-98FD-921BBC6100CF}"/>
              </a:ext>
            </a:extLst>
          </p:cNvPr>
          <p:cNvGrpSpPr/>
          <p:nvPr/>
        </p:nvGrpSpPr>
        <p:grpSpPr>
          <a:xfrm>
            <a:off x="3580675" y="2274605"/>
            <a:ext cx="2508684" cy="2715512"/>
            <a:chOff x="4329464" y="1987901"/>
            <a:chExt cx="2508684" cy="2715512"/>
          </a:xfrm>
        </p:grpSpPr>
        <p:grpSp>
          <p:nvGrpSpPr>
            <p:cNvPr id="7" name="Group 6">
              <a:extLst>
                <a:ext uri="{FF2B5EF4-FFF2-40B4-BE49-F238E27FC236}">
                  <a16:creationId xmlns:a16="http://schemas.microsoft.com/office/drawing/2014/main" id="{875B7841-C651-2C4F-A418-7F98CEC3B8CC}"/>
                </a:ext>
              </a:extLst>
            </p:cNvPr>
            <p:cNvGrpSpPr/>
            <p:nvPr/>
          </p:nvGrpSpPr>
          <p:grpSpPr>
            <a:xfrm>
              <a:off x="4329464" y="2433051"/>
              <a:ext cx="2270362" cy="2270362"/>
              <a:chOff x="5312124" y="2244378"/>
              <a:chExt cx="3123027" cy="3123027"/>
            </a:xfrm>
          </p:grpSpPr>
          <p:sp>
            <p:nvSpPr>
              <p:cNvPr id="11" name="Oval 10">
                <a:extLst>
                  <a:ext uri="{FF2B5EF4-FFF2-40B4-BE49-F238E27FC236}">
                    <a16:creationId xmlns:a16="http://schemas.microsoft.com/office/drawing/2014/main" id="{33773BC4-A2F7-3A4A-9EF8-70D4ADFF7077}"/>
                  </a:ext>
                </a:extLst>
              </p:cNvPr>
              <p:cNvSpPr/>
              <p:nvPr/>
            </p:nvSpPr>
            <p:spPr>
              <a:xfrm>
                <a:off x="5987372" y="2983341"/>
                <a:ext cx="1688123" cy="1688123"/>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9859D651-4D71-3340-A700-19A5B105CF65}"/>
                  </a:ext>
                </a:extLst>
              </p:cNvPr>
              <p:cNvCxnSpPr/>
              <p:nvPr/>
            </p:nvCxnSpPr>
            <p:spPr>
              <a:xfrm>
                <a:off x="5312124" y="382740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A80D97F-7355-C44C-BB2D-6B2CD0295ACA}"/>
                  </a:ext>
                </a:extLst>
              </p:cNvPr>
              <p:cNvCxnSpPr/>
              <p:nvPr/>
            </p:nvCxnSpPr>
            <p:spPr>
              <a:xfrm rot="16200000">
                <a:off x="5265928" y="380589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D4D497BC-2701-1540-B359-2B8AAA29A138}"/>
                  </a:ext>
                </a:extLst>
              </p:cNvPr>
              <p:cNvGrpSpPr/>
              <p:nvPr/>
            </p:nvGrpSpPr>
            <p:grpSpPr>
              <a:xfrm>
                <a:off x="5716595" y="2672519"/>
                <a:ext cx="2295068" cy="2295068"/>
                <a:chOff x="8548382" y="1674817"/>
                <a:chExt cx="2295068" cy="2295068"/>
              </a:xfrm>
            </p:grpSpPr>
            <p:cxnSp>
              <p:nvCxnSpPr>
                <p:cNvPr id="16" name="Straight Connector 15">
                  <a:extLst>
                    <a:ext uri="{FF2B5EF4-FFF2-40B4-BE49-F238E27FC236}">
                      <a16:creationId xmlns:a16="http://schemas.microsoft.com/office/drawing/2014/main" id="{DB714338-13C0-E24D-9ED6-C9F173884E44}"/>
                    </a:ext>
                  </a:extLst>
                </p:cNvPr>
                <p:cNvCxnSpPr/>
                <p:nvPr/>
              </p:nvCxnSpPr>
              <p:spPr>
                <a:xfrm>
                  <a:off x="10269386" y="27659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57D9110-4603-9C4D-B084-8404447C572A}"/>
                    </a:ext>
                  </a:extLst>
                </p:cNvPr>
                <p:cNvCxnSpPr/>
                <p:nvPr/>
              </p:nvCxnSpPr>
              <p:spPr>
                <a:xfrm>
                  <a:off x="10843450" y="27615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A7FFC8F-8369-7843-94ED-9D0F4D1DD178}"/>
                    </a:ext>
                  </a:extLst>
                </p:cNvPr>
                <p:cNvCxnSpPr/>
                <p:nvPr/>
              </p:nvCxnSpPr>
              <p:spPr>
                <a:xfrm>
                  <a:off x="8548382" y="27732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ADDF672-75F8-C049-A62A-C7200F567D75}"/>
                    </a:ext>
                  </a:extLst>
                </p:cNvPr>
                <p:cNvCxnSpPr/>
                <p:nvPr/>
              </p:nvCxnSpPr>
              <p:spPr>
                <a:xfrm>
                  <a:off x="9122446" y="27688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D9AF0631-C20F-DA4B-B525-50B14C8EF920}"/>
                    </a:ext>
                  </a:extLst>
                </p:cNvPr>
                <p:cNvGrpSpPr/>
                <p:nvPr/>
              </p:nvGrpSpPr>
              <p:grpSpPr>
                <a:xfrm rot="16200000">
                  <a:off x="8505717" y="2755625"/>
                  <a:ext cx="2295068" cy="133452"/>
                  <a:chOff x="8700782" y="2913905"/>
                  <a:chExt cx="2295068" cy="133452"/>
                </a:xfrm>
              </p:grpSpPr>
              <p:cxnSp>
                <p:nvCxnSpPr>
                  <p:cNvPr id="21" name="Straight Connector 20">
                    <a:extLst>
                      <a:ext uri="{FF2B5EF4-FFF2-40B4-BE49-F238E27FC236}">
                        <a16:creationId xmlns:a16="http://schemas.microsoft.com/office/drawing/2014/main" id="{C1E1E0B5-60BA-B04C-B811-971D99851EBF}"/>
                      </a:ext>
                    </a:extLst>
                  </p:cNvPr>
                  <p:cNvCxnSpPr/>
                  <p:nvPr/>
                </p:nvCxnSpPr>
                <p:spPr>
                  <a:xfrm>
                    <a:off x="10421786" y="29183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E0C212C-7388-5949-8B29-BC6296A33085}"/>
                      </a:ext>
                    </a:extLst>
                  </p:cNvPr>
                  <p:cNvCxnSpPr/>
                  <p:nvPr/>
                </p:nvCxnSpPr>
                <p:spPr>
                  <a:xfrm>
                    <a:off x="10995850" y="29139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9E94F17-3138-3441-AEC4-F40C6429C49E}"/>
                      </a:ext>
                    </a:extLst>
                  </p:cNvPr>
                  <p:cNvCxnSpPr/>
                  <p:nvPr/>
                </p:nvCxnSpPr>
                <p:spPr>
                  <a:xfrm>
                    <a:off x="8700782" y="29256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511F84F-DEF6-A549-9E2C-0FF7A31460CD}"/>
                      </a:ext>
                    </a:extLst>
                  </p:cNvPr>
                  <p:cNvCxnSpPr/>
                  <p:nvPr/>
                </p:nvCxnSpPr>
                <p:spPr>
                  <a:xfrm>
                    <a:off x="9274846" y="29212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15" name="Straight Arrow Connector 14">
                <a:extLst>
                  <a:ext uri="{FF2B5EF4-FFF2-40B4-BE49-F238E27FC236}">
                    <a16:creationId xmlns:a16="http://schemas.microsoft.com/office/drawing/2014/main" id="{EA845D15-5A7E-7848-A787-B763E40C7CB6}"/>
                  </a:ext>
                </a:extLst>
              </p:cNvPr>
              <p:cNvCxnSpPr>
                <a:cxnSpLocks/>
              </p:cNvCxnSpPr>
              <p:nvPr/>
            </p:nvCxnSpPr>
            <p:spPr>
              <a:xfrm flipV="1">
                <a:off x="6833186" y="3509826"/>
                <a:ext cx="787517" cy="324559"/>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pic>
          <p:nvPicPr>
            <p:cNvPr id="8" name="Picture 7">
              <a:extLst>
                <a:ext uri="{FF2B5EF4-FFF2-40B4-BE49-F238E27FC236}">
                  <a16:creationId xmlns:a16="http://schemas.microsoft.com/office/drawing/2014/main" id="{4A7F120E-A717-1548-B03B-6240DF1BFA6D}"/>
                </a:ext>
              </a:extLst>
            </p:cNvPr>
            <p:cNvPicPr>
              <a:picLocks noChangeAspect="1"/>
            </p:cNvPicPr>
            <p:nvPr/>
          </p:nvPicPr>
          <p:blipFill>
            <a:blip r:embed="rId3"/>
            <a:stretch>
              <a:fillRect/>
            </a:stretch>
          </p:blipFill>
          <p:spPr>
            <a:xfrm>
              <a:off x="5576674" y="3180071"/>
              <a:ext cx="315326" cy="161330"/>
            </a:xfrm>
            <a:prstGeom prst="rect">
              <a:avLst/>
            </a:prstGeom>
          </p:spPr>
        </p:pic>
        <p:pic>
          <p:nvPicPr>
            <p:cNvPr id="9" name="Picture 8">
              <a:extLst>
                <a:ext uri="{FF2B5EF4-FFF2-40B4-BE49-F238E27FC236}">
                  <a16:creationId xmlns:a16="http://schemas.microsoft.com/office/drawing/2014/main" id="{4E089162-87E7-9D46-8180-11B754186D67}"/>
                </a:ext>
              </a:extLst>
            </p:cNvPr>
            <p:cNvPicPr>
              <a:picLocks noChangeAspect="1"/>
            </p:cNvPicPr>
            <p:nvPr/>
          </p:nvPicPr>
          <p:blipFill>
            <a:blip r:embed="rId4"/>
            <a:stretch>
              <a:fillRect/>
            </a:stretch>
          </p:blipFill>
          <p:spPr>
            <a:xfrm>
              <a:off x="5358942" y="1987901"/>
              <a:ext cx="127000" cy="304800"/>
            </a:xfrm>
            <a:prstGeom prst="rect">
              <a:avLst/>
            </a:prstGeom>
          </p:spPr>
        </p:pic>
        <p:pic>
          <p:nvPicPr>
            <p:cNvPr id="10" name="Picture 9">
              <a:extLst>
                <a:ext uri="{FF2B5EF4-FFF2-40B4-BE49-F238E27FC236}">
                  <a16:creationId xmlns:a16="http://schemas.microsoft.com/office/drawing/2014/main" id="{CFD2A9E7-27A8-0743-A96F-39F9240909D4}"/>
                </a:ext>
              </a:extLst>
            </p:cNvPr>
            <p:cNvPicPr>
              <a:picLocks noChangeAspect="1"/>
            </p:cNvPicPr>
            <p:nvPr/>
          </p:nvPicPr>
          <p:blipFill>
            <a:blip r:embed="rId5"/>
            <a:stretch>
              <a:fillRect/>
            </a:stretch>
          </p:blipFill>
          <p:spPr>
            <a:xfrm>
              <a:off x="6711148" y="3491610"/>
              <a:ext cx="127000" cy="279400"/>
            </a:xfrm>
            <a:prstGeom prst="rect">
              <a:avLst/>
            </a:prstGeom>
          </p:spPr>
        </p:pic>
      </p:grpSp>
      <p:pic>
        <p:nvPicPr>
          <p:cNvPr id="25" name="Picture 24">
            <a:extLst>
              <a:ext uri="{FF2B5EF4-FFF2-40B4-BE49-F238E27FC236}">
                <a16:creationId xmlns:a16="http://schemas.microsoft.com/office/drawing/2014/main" id="{18DAF5F5-97DA-484A-B826-C6F10B13E55D}"/>
              </a:ext>
            </a:extLst>
          </p:cNvPr>
          <p:cNvPicPr>
            <a:picLocks noChangeAspect="1"/>
          </p:cNvPicPr>
          <p:nvPr/>
        </p:nvPicPr>
        <p:blipFill>
          <a:blip r:embed="rId6"/>
          <a:stretch>
            <a:fillRect/>
          </a:stretch>
        </p:blipFill>
        <p:spPr>
          <a:xfrm>
            <a:off x="1557271" y="5149287"/>
            <a:ext cx="3873500" cy="571500"/>
          </a:xfrm>
          <a:prstGeom prst="rect">
            <a:avLst/>
          </a:prstGeom>
        </p:spPr>
      </p:pic>
      <p:grpSp>
        <p:nvGrpSpPr>
          <p:cNvPr id="26" name="Group 25">
            <a:extLst>
              <a:ext uri="{FF2B5EF4-FFF2-40B4-BE49-F238E27FC236}">
                <a16:creationId xmlns:a16="http://schemas.microsoft.com/office/drawing/2014/main" id="{8852FC38-8EED-0749-9830-4B3DE09332EF}"/>
              </a:ext>
            </a:extLst>
          </p:cNvPr>
          <p:cNvGrpSpPr/>
          <p:nvPr/>
        </p:nvGrpSpPr>
        <p:grpSpPr>
          <a:xfrm>
            <a:off x="480818" y="1625588"/>
            <a:ext cx="3514417" cy="3330358"/>
            <a:chOff x="398736" y="1385469"/>
            <a:chExt cx="3514417" cy="3330358"/>
          </a:xfrm>
        </p:grpSpPr>
        <p:pic>
          <p:nvPicPr>
            <p:cNvPr id="27" name="Picture 26">
              <a:extLst>
                <a:ext uri="{FF2B5EF4-FFF2-40B4-BE49-F238E27FC236}">
                  <a16:creationId xmlns:a16="http://schemas.microsoft.com/office/drawing/2014/main" id="{5DC9CB15-2EE2-1843-A618-170364966E5B}"/>
                </a:ext>
              </a:extLst>
            </p:cNvPr>
            <p:cNvPicPr>
              <a:picLocks noChangeAspect="1"/>
            </p:cNvPicPr>
            <p:nvPr/>
          </p:nvPicPr>
          <p:blipFill>
            <a:blip r:embed="rId7"/>
            <a:stretch>
              <a:fillRect/>
            </a:stretch>
          </p:blipFill>
          <p:spPr>
            <a:xfrm>
              <a:off x="2109062" y="1385469"/>
              <a:ext cx="177800" cy="228600"/>
            </a:xfrm>
            <a:prstGeom prst="rect">
              <a:avLst/>
            </a:prstGeom>
          </p:spPr>
        </p:pic>
        <p:pic>
          <p:nvPicPr>
            <p:cNvPr id="28" name="Picture 27">
              <a:extLst>
                <a:ext uri="{FF2B5EF4-FFF2-40B4-BE49-F238E27FC236}">
                  <a16:creationId xmlns:a16="http://schemas.microsoft.com/office/drawing/2014/main" id="{E2A12B77-9FCB-C14D-8231-CA0775A7B91E}"/>
                </a:ext>
              </a:extLst>
            </p:cNvPr>
            <p:cNvPicPr>
              <a:picLocks noChangeAspect="1"/>
            </p:cNvPicPr>
            <p:nvPr/>
          </p:nvPicPr>
          <p:blipFill>
            <a:blip r:embed="rId5"/>
            <a:stretch>
              <a:fillRect/>
            </a:stretch>
          </p:blipFill>
          <p:spPr>
            <a:xfrm>
              <a:off x="398736" y="4375040"/>
              <a:ext cx="127000" cy="279400"/>
            </a:xfrm>
            <a:prstGeom prst="rect">
              <a:avLst/>
            </a:prstGeom>
          </p:spPr>
        </p:pic>
        <p:pic>
          <p:nvPicPr>
            <p:cNvPr id="29" name="Picture 28">
              <a:extLst>
                <a:ext uri="{FF2B5EF4-FFF2-40B4-BE49-F238E27FC236}">
                  <a16:creationId xmlns:a16="http://schemas.microsoft.com/office/drawing/2014/main" id="{56CFFB58-8D96-9A40-A4CF-7CAB77FD24C3}"/>
                </a:ext>
              </a:extLst>
            </p:cNvPr>
            <p:cNvPicPr>
              <a:picLocks noChangeAspect="1"/>
            </p:cNvPicPr>
            <p:nvPr/>
          </p:nvPicPr>
          <p:blipFill>
            <a:blip r:embed="rId4"/>
            <a:stretch>
              <a:fillRect/>
            </a:stretch>
          </p:blipFill>
          <p:spPr>
            <a:xfrm>
              <a:off x="3786153" y="4411027"/>
              <a:ext cx="127000" cy="304800"/>
            </a:xfrm>
            <a:prstGeom prst="rect">
              <a:avLst/>
            </a:prstGeom>
          </p:spPr>
        </p:pic>
        <p:grpSp>
          <p:nvGrpSpPr>
            <p:cNvPr id="30" name="Group 29">
              <a:extLst>
                <a:ext uri="{FF2B5EF4-FFF2-40B4-BE49-F238E27FC236}">
                  <a16:creationId xmlns:a16="http://schemas.microsoft.com/office/drawing/2014/main" id="{29793974-854C-EF40-9BB7-6FE9211FAAE7}"/>
                </a:ext>
              </a:extLst>
            </p:cNvPr>
            <p:cNvGrpSpPr/>
            <p:nvPr/>
          </p:nvGrpSpPr>
          <p:grpSpPr>
            <a:xfrm>
              <a:off x="574766" y="1752534"/>
              <a:ext cx="3084527" cy="2762206"/>
              <a:chOff x="574766" y="950862"/>
              <a:chExt cx="3979746" cy="3563878"/>
            </a:xfrm>
          </p:grpSpPr>
          <p:grpSp>
            <p:nvGrpSpPr>
              <p:cNvPr id="32" name="Group 31">
                <a:extLst>
                  <a:ext uri="{FF2B5EF4-FFF2-40B4-BE49-F238E27FC236}">
                    <a16:creationId xmlns:a16="http://schemas.microsoft.com/office/drawing/2014/main" id="{DCAB35E6-E8DF-0A4A-9B8F-7A7371CBAE8D}"/>
                  </a:ext>
                </a:extLst>
              </p:cNvPr>
              <p:cNvGrpSpPr/>
              <p:nvPr/>
            </p:nvGrpSpPr>
            <p:grpSpPr>
              <a:xfrm>
                <a:off x="574766" y="950862"/>
                <a:ext cx="3979746" cy="3563878"/>
                <a:chOff x="184710" y="847643"/>
                <a:chExt cx="5037063" cy="4510710"/>
              </a:xfrm>
            </p:grpSpPr>
            <p:sp>
              <p:nvSpPr>
                <p:cNvPr id="35" name="Oval 34">
                  <a:extLst>
                    <a:ext uri="{FF2B5EF4-FFF2-40B4-BE49-F238E27FC236}">
                      <a16:creationId xmlns:a16="http://schemas.microsoft.com/office/drawing/2014/main" id="{6D28F14B-4BB5-984F-A5C3-3807ECC4D0D1}"/>
                    </a:ext>
                  </a:extLst>
                </p:cNvPr>
                <p:cNvSpPr/>
                <p:nvPr/>
              </p:nvSpPr>
              <p:spPr>
                <a:xfrm>
                  <a:off x="1219502" y="4074018"/>
                  <a:ext cx="3130357" cy="883754"/>
                </a:xfrm>
                <a:prstGeom prst="ellipse">
                  <a:avLst/>
                </a:prstGeom>
                <a:noFill/>
                <a:ln w="6350">
                  <a:solidFill>
                    <a:schemeClr val="bg1">
                      <a:lumMod val="5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6" name="Oval 35">
                  <a:extLst>
                    <a:ext uri="{FF2B5EF4-FFF2-40B4-BE49-F238E27FC236}">
                      <a16:creationId xmlns:a16="http://schemas.microsoft.com/office/drawing/2014/main" id="{FA6E8CC1-0E64-6442-968C-2888324FB7FB}"/>
                    </a:ext>
                  </a:extLst>
                </p:cNvPr>
                <p:cNvSpPr/>
                <p:nvPr/>
              </p:nvSpPr>
              <p:spPr>
                <a:xfrm>
                  <a:off x="1321989" y="1825184"/>
                  <a:ext cx="2953413" cy="833799"/>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37" name="Straight Connector 36">
                  <a:extLst>
                    <a:ext uri="{FF2B5EF4-FFF2-40B4-BE49-F238E27FC236}">
                      <a16:creationId xmlns:a16="http://schemas.microsoft.com/office/drawing/2014/main" id="{0132A8DD-4F2F-5148-B758-D455DAF4F802}"/>
                    </a:ext>
                  </a:extLst>
                </p:cNvPr>
                <p:cNvCxnSpPr/>
                <p:nvPr/>
              </p:nvCxnSpPr>
              <p:spPr>
                <a:xfrm flipV="1">
                  <a:off x="2792808" y="847643"/>
                  <a:ext cx="0" cy="1804545"/>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7753D2D-054B-5C4F-AFB7-239F2918C0AA}"/>
                    </a:ext>
                  </a:extLst>
                </p:cNvPr>
                <p:cNvCxnSpPr/>
                <p:nvPr/>
              </p:nvCxnSpPr>
              <p:spPr>
                <a:xfrm>
                  <a:off x="449038" y="3606169"/>
                  <a:ext cx="4772735" cy="1752184"/>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7C00D54-BB6A-3542-8BFA-2159B19EF3C6}"/>
                    </a:ext>
                  </a:extLst>
                </p:cNvPr>
                <p:cNvCxnSpPr/>
                <p:nvPr/>
              </p:nvCxnSpPr>
              <p:spPr>
                <a:xfrm flipH="1">
                  <a:off x="184710" y="3716591"/>
                  <a:ext cx="5037063" cy="156956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40" name="Flowchart: Merge 5">
                  <a:extLst>
                    <a:ext uri="{FF2B5EF4-FFF2-40B4-BE49-F238E27FC236}">
                      <a16:creationId xmlns:a16="http://schemas.microsoft.com/office/drawing/2014/main" id="{04576639-2C76-5A45-A35A-824C918844EB}"/>
                    </a:ext>
                  </a:extLst>
                </p:cNvPr>
                <p:cNvSpPr/>
                <p:nvPr/>
              </p:nvSpPr>
              <p:spPr>
                <a:xfrm>
                  <a:off x="1351504" y="2316303"/>
                  <a:ext cx="2894387" cy="2162803"/>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0000">
                      <a:schemeClr val="accent1">
                        <a:lumMod val="60000"/>
                        <a:lumOff val="40000"/>
                      </a:schemeClr>
                    </a:gs>
                    <a:gs pos="0">
                      <a:schemeClr val="accent1">
                        <a:lumMod val="20000"/>
                        <a:lumOff val="80000"/>
                      </a:schemeClr>
                    </a:gs>
                    <a:gs pos="100000">
                      <a:schemeClr val="accent1">
                        <a:lumMod val="20000"/>
                        <a:lumOff val="80000"/>
                      </a:schemeClr>
                    </a:gs>
                  </a:gsLst>
                  <a:lin ang="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1" name="Oval 40">
                  <a:extLst>
                    <a:ext uri="{FF2B5EF4-FFF2-40B4-BE49-F238E27FC236}">
                      <a16:creationId xmlns:a16="http://schemas.microsoft.com/office/drawing/2014/main" id="{D4D8EC13-3F44-3E4D-8551-A65056298D4F}"/>
                    </a:ext>
                  </a:extLst>
                </p:cNvPr>
                <p:cNvSpPr/>
                <p:nvPr/>
              </p:nvSpPr>
              <p:spPr>
                <a:xfrm>
                  <a:off x="2731415" y="4429804"/>
                  <a:ext cx="115200" cy="115200"/>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3" name="Straight Connector 32">
                <a:extLst>
                  <a:ext uri="{FF2B5EF4-FFF2-40B4-BE49-F238E27FC236}">
                    <a16:creationId xmlns:a16="http://schemas.microsoft.com/office/drawing/2014/main" id="{6EF91342-11DE-8F42-A0E4-341FCF4FC992}"/>
                  </a:ext>
                </a:extLst>
              </p:cNvPr>
              <p:cNvCxnSpPr>
                <a:cxnSpLocks/>
              </p:cNvCxnSpPr>
              <p:nvPr/>
            </p:nvCxnSpPr>
            <p:spPr>
              <a:xfrm>
                <a:off x="3449782" y="2613025"/>
                <a:ext cx="0" cy="369940"/>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13D3A69-437A-4647-B310-968E146460FE}"/>
                  </a:ext>
                </a:extLst>
              </p:cNvPr>
              <p:cNvCxnSpPr/>
              <p:nvPr/>
            </p:nvCxnSpPr>
            <p:spPr>
              <a:xfrm>
                <a:off x="3183775" y="2982965"/>
                <a:ext cx="266007" cy="7348"/>
              </a:xfrm>
              <a:prstGeom prst="line">
                <a:avLst/>
              </a:prstGeom>
              <a:ln>
                <a:prstDash val="sysDot"/>
              </a:ln>
            </p:spPr>
            <p:style>
              <a:lnRef idx="1">
                <a:schemeClr val="accent1"/>
              </a:lnRef>
              <a:fillRef idx="0">
                <a:schemeClr val="accent1"/>
              </a:fillRef>
              <a:effectRef idx="0">
                <a:schemeClr val="accent1"/>
              </a:effectRef>
              <a:fontRef idx="minor">
                <a:schemeClr val="tx1"/>
              </a:fontRef>
            </p:style>
          </p:cxnSp>
        </p:grpSp>
        <p:pic>
          <p:nvPicPr>
            <p:cNvPr id="31" name="Picture 30">
              <a:extLst>
                <a:ext uri="{FF2B5EF4-FFF2-40B4-BE49-F238E27FC236}">
                  <a16:creationId xmlns:a16="http://schemas.microsoft.com/office/drawing/2014/main" id="{DB23E7DB-3F55-134C-983D-FC7F8FF2CB45}"/>
                </a:ext>
              </a:extLst>
            </p:cNvPr>
            <p:cNvPicPr>
              <a:picLocks noChangeAspect="1"/>
            </p:cNvPicPr>
            <p:nvPr/>
          </p:nvPicPr>
          <p:blipFill>
            <a:blip r:embed="rId8"/>
            <a:stretch>
              <a:fillRect/>
            </a:stretch>
          </p:blipFill>
          <p:spPr>
            <a:xfrm>
              <a:off x="2991045" y="2928096"/>
              <a:ext cx="120298" cy="441093"/>
            </a:xfrm>
            <a:prstGeom prst="rect">
              <a:avLst/>
            </a:prstGeom>
          </p:spPr>
        </p:pic>
      </p:grpSp>
      <p:sp>
        <p:nvSpPr>
          <p:cNvPr id="42" name="Right Arrow 41">
            <a:extLst>
              <a:ext uri="{FF2B5EF4-FFF2-40B4-BE49-F238E27FC236}">
                <a16:creationId xmlns:a16="http://schemas.microsoft.com/office/drawing/2014/main" id="{E49316B9-6965-8F4B-8BCB-853187272578}"/>
              </a:ext>
            </a:extLst>
          </p:cNvPr>
          <p:cNvSpPr/>
          <p:nvPr/>
        </p:nvSpPr>
        <p:spPr>
          <a:xfrm>
            <a:off x="3367366" y="4123952"/>
            <a:ext cx="678199" cy="226096"/>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CA54921F-93E2-CD4D-8267-13A82E85F058}"/>
              </a:ext>
            </a:extLst>
          </p:cNvPr>
          <p:cNvGrpSpPr/>
          <p:nvPr/>
        </p:nvGrpSpPr>
        <p:grpSpPr>
          <a:xfrm>
            <a:off x="6443381" y="1382841"/>
            <a:ext cx="3514417" cy="3330358"/>
            <a:chOff x="5748651" y="1455902"/>
            <a:chExt cx="3514417" cy="3330358"/>
          </a:xfrm>
        </p:grpSpPr>
        <p:pic>
          <p:nvPicPr>
            <p:cNvPr id="44" name="Picture 43">
              <a:extLst>
                <a:ext uri="{FF2B5EF4-FFF2-40B4-BE49-F238E27FC236}">
                  <a16:creationId xmlns:a16="http://schemas.microsoft.com/office/drawing/2014/main" id="{F3D097E4-DD7F-B942-AC84-84D2A546F9D3}"/>
                </a:ext>
              </a:extLst>
            </p:cNvPr>
            <p:cNvPicPr>
              <a:picLocks noChangeAspect="1"/>
            </p:cNvPicPr>
            <p:nvPr/>
          </p:nvPicPr>
          <p:blipFill>
            <a:blip r:embed="rId7"/>
            <a:stretch>
              <a:fillRect/>
            </a:stretch>
          </p:blipFill>
          <p:spPr>
            <a:xfrm>
              <a:off x="7458977" y="1455902"/>
              <a:ext cx="177800" cy="228600"/>
            </a:xfrm>
            <a:prstGeom prst="rect">
              <a:avLst/>
            </a:prstGeom>
          </p:spPr>
        </p:pic>
        <p:pic>
          <p:nvPicPr>
            <p:cNvPr id="45" name="Picture 44">
              <a:extLst>
                <a:ext uri="{FF2B5EF4-FFF2-40B4-BE49-F238E27FC236}">
                  <a16:creationId xmlns:a16="http://schemas.microsoft.com/office/drawing/2014/main" id="{F112D8F4-C226-8947-AA4D-C022A4D0A807}"/>
                </a:ext>
              </a:extLst>
            </p:cNvPr>
            <p:cNvPicPr>
              <a:picLocks noChangeAspect="1"/>
            </p:cNvPicPr>
            <p:nvPr/>
          </p:nvPicPr>
          <p:blipFill>
            <a:blip r:embed="rId5"/>
            <a:stretch>
              <a:fillRect/>
            </a:stretch>
          </p:blipFill>
          <p:spPr>
            <a:xfrm>
              <a:off x="5748651" y="4445473"/>
              <a:ext cx="127000" cy="279400"/>
            </a:xfrm>
            <a:prstGeom prst="rect">
              <a:avLst/>
            </a:prstGeom>
          </p:spPr>
        </p:pic>
        <p:pic>
          <p:nvPicPr>
            <p:cNvPr id="46" name="Picture 45">
              <a:extLst>
                <a:ext uri="{FF2B5EF4-FFF2-40B4-BE49-F238E27FC236}">
                  <a16:creationId xmlns:a16="http://schemas.microsoft.com/office/drawing/2014/main" id="{592F9CA5-A665-4A46-86C5-B01F14EADAA2}"/>
                </a:ext>
              </a:extLst>
            </p:cNvPr>
            <p:cNvPicPr>
              <a:picLocks noChangeAspect="1"/>
            </p:cNvPicPr>
            <p:nvPr/>
          </p:nvPicPr>
          <p:blipFill>
            <a:blip r:embed="rId4"/>
            <a:stretch>
              <a:fillRect/>
            </a:stretch>
          </p:blipFill>
          <p:spPr>
            <a:xfrm>
              <a:off x="9136068" y="4481460"/>
              <a:ext cx="127000" cy="304800"/>
            </a:xfrm>
            <a:prstGeom prst="rect">
              <a:avLst/>
            </a:prstGeom>
          </p:spPr>
        </p:pic>
        <p:sp>
          <p:nvSpPr>
            <p:cNvPr id="47" name="Oval 46">
              <a:extLst>
                <a:ext uri="{FF2B5EF4-FFF2-40B4-BE49-F238E27FC236}">
                  <a16:creationId xmlns:a16="http://schemas.microsoft.com/office/drawing/2014/main" id="{6007E1C0-DFE8-3D42-AAA1-D20BA322F31D}"/>
                </a:ext>
              </a:extLst>
            </p:cNvPr>
            <p:cNvSpPr/>
            <p:nvPr/>
          </p:nvSpPr>
          <p:spPr>
            <a:xfrm rot="978987">
              <a:off x="6558353" y="3798690"/>
              <a:ext cx="1916925" cy="541181"/>
            </a:xfrm>
            <a:prstGeom prst="ellipse">
              <a:avLst/>
            </a:prstGeom>
            <a:noFill/>
            <a:ln w="6350">
              <a:solidFill>
                <a:schemeClr val="bg1">
                  <a:lumMod val="5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8" name="Oval 47">
              <a:extLst>
                <a:ext uri="{FF2B5EF4-FFF2-40B4-BE49-F238E27FC236}">
                  <a16:creationId xmlns:a16="http://schemas.microsoft.com/office/drawing/2014/main" id="{C8D2E04D-B2C4-FE43-B347-FF81BEC2DBDB}"/>
                </a:ext>
              </a:extLst>
            </p:cNvPr>
            <p:cNvSpPr/>
            <p:nvPr/>
          </p:nvSpPr>
          <p:spPr>
            <a:xfrm rot="626762">
              <a:off x="6570914" y="2573981"/>
              <a:ext cx="2301027" cy="445252"/>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49" name="Straight Connector 48">
              <a:extLst>
                <a:ext uri="{FF2B5EF4-FFF2-40B4-BE49-F238E27FC236}">
                  <a16:creationId xmlns:a16="http://schemas.microsoft.com/office/drawing/2014/main" id="{C6E8040E-5700-D84B-958A-89C076C0496A}"/>
                </a:ext>
              </a:extLst>
            </p:cNvPr>
            <p:cNvCxnSpPr/>
            <p:nvPr/>
          </p:nvCxnSpPr>
          <p:spPr>
            <a:xfrm flipV="1">
              <a:off x="7521792" y="1822967"/>
              <a:ext cx="0" cy="110504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84BE401-7E0C-0741-9EAD-15C35762B894}"/>
                </a:ext>
              </a:extLst>
            </p:cNvPr>
            <p:cNvCxnSpPr/>
            <p:nvPr/>
          </p:nvCxnSpPr>
          <p:spPr>
            <a:xfrm>
              <a:off x="6086547" y="3512195"/>
              <a:ext cx="2922661" cy="1072978"/>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473A76D-BBF0-704C-A63C-03CAD6E497F6}"/>
                </a:ext>
              </a:extLst>
            </p:cNvPr>
            <p:cNvCxnSpPr/>
            <p:nvPr/>
          </p:nvCxnSpPr>
          <p:spPr>
            <a:xfrm flipH="1">
              <a:off x="5924681" y="3579814"/>
              <a:ext cx="3084527" cy="961147"/>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52" name="Flowchart: Merge 5">
              <a:extLst>
                <a:ext uri="{FF2B5EF4-FFF2-40B4-BE49-F238E27FC236}">
                  <a16:creationId xmlns:a16="http://schemas.microsoft.com/office/drawing/2014/main" id="{141B1A41-FF71-FD46-A803-6B43E34E6FC7}"/>
                </a:ext>
              </a:extLst>
            </p:cNvPr>
            <p:cNvSpPr/>
            <p:nvPr/>
          </p:nvSpPr>
          <p:spPr>
            <a:xfrm rot="617969">
              <a:off x="6441641" y="2819554"/>
              <a:ext cx="2326410" cy="1207007"/>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6000">
                  <a:schemeClr val="accent1">
                    <a:lumMod val="60000"/>
                    <a:lumOff val="40000"/>
                  </a:schemeClr>
                </a:gs>
                <a:gs pos="0">
                  <a:schemeClr val="accent1">
                    <a:lumMod val="20000"/>
                    <a:lumOff val="80000"/>
                  </a:schemeClr>
                </a:gs>
                <a:gs pos="100000">
                  <a:schemeClr val="accent1">
                    <a:lumMod val="20000"/>
                    <a:lumOff val="80000"/>
                  </a:schemeClr>
                </a:gs>
              </a:gsLst>
              <a:lin ang="1020000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3" name="Oval 52">
              <a:extLst>
                <a:ext uri="{FF2B5EF4-FFF2-40B4-BE49-F238E27FC236}">
                  <a16:creationId xmlns:a16="http://schemas.microsoft.com/office/drawing/2014/main" id="{C7630D16-87EA-A440-9A9C-037A94570437}"/>
                </a:ext>
              </a:extLst>
            </p:cNvPr>
            <p:cNvSpPr/>
            <p:nvPr/>
          </p:nvSpPr>
          <p:spPr>
            <a:xfrm>
              <a:off x="7484197" y="4016561"/>
              <a:ext cx="70545" cy="70545"/>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54" name="Group 53">
            <a:extLst>
              <a:ext uri="{FF2B5EF4-FFF2-40B4-BE49-F238E27FC236}">
                <a16:creationId xmlns:a16="http://schemas.microsoft.com/office/drawing/2014/main" id="{E9E3A19E-F27F-8845-8BF6-C77434C8F8F9}"/>
              </a:ext>
            </a:extLst>
          </p:cNvPr>
          <p:cNvGrpSpPr/>
          <p:nvPr/>
        </p:nvGrpSpPr>
        <p:grpSpPr>
          <a:xfrm>
            <a:off x="9541560" y="2133793"/>
            <a:ext cx="2487516" cy="2627434"/>
            <a:chOff x="7222150" y="1293208"/>
            <a:chExt cx="2487516" cy="2627434"/>
          </a:xfrm>
        </p:grpSpPr>
        <p:pic>
          <p:nvPicPr>
            <p:cNvPr id="55" name="Picture 54">
              <a:extLst>
                <a:ext uri="{FF2B5EF4-FFF2-40B4-BE49-F238E27FC236}">
                  <a16:creationId xmlns:a16="http://schemas.microsoft.com/office/drawing/2014/main" id="{9BE5ABF8-2AE9-0740-B337-94942E8AC9D6}"/>
                </a:ext>
              </a:extLst>
            </p:cNvPr>
            <p:cNvPicPr>
              <a:picLocks noChangeAspect="1"/>
            </p:cNvPicPr>
            <p:nvPr/>
          </p:nvPicPr>
          <p:blipFill>
            <a:blip r:embed="rId4"/>
            <a:stretch>
              <a:fillRect/>
            </a:stretch>
          </p:blipFill>
          <p:spPr>
            <a:xfrm>
              <a:off x="8269507" y="1293208"/>
              <a:ext cx="127000" cy="304800"/>
            </a:xfrm>
            <a:prstGeom prst="rect">
              <a:avLst/>
            </a:prstGeom>
          </p:spPr>
        </p:pic>
        <p:pic>
          <p:nvPicPr>
            <p:cNvPr id="56" name="Picture 55">
              <a:extLst>
                <a:ext uri="{FF2B5EF4-FFF2-40B4-BE49-F238E27FC236}">
                  <a16:creationId xmlns:a16="http://schemas.microsoft.com/office/drawing/2014/main" id="{FEF20A89-825F-0141-9B31-1AC8A7782E6F}"/>
                </a:ext>
              </a:extLst>
            </p:cNvPr>
            <p:cNvPicPr>
              <a:picLocks noChangeAspect="1"/>
            </p:cNvPicPr>
            <p:nvPr/>
          </p:nvPicPr>
          <p:blipFill>
            <a:blip r:embed="rId5"/>
            <a:stretch>
              <a:fillRect/>
            </a:stretch>
          </p:blipFill>
          <p:spPr>
            <a:xfrm>
              <a:off x="9582666" y="2700291"/>
              <a:ext cx="127000" cy="279400"/>
            </a:xfrm>
            <a:prstGeom prst="rect">
              <a:avLst/>
            </a:prstGeom>
          </p:spPr>
        </p:pic>
        <p:grpSp>
          <p:nvGrpSpPr>
            <p:cNvPr id="57" name="Group 56">
              <a:extLst>
                <a:ext uri="{FF2B5EF4-FFF2-40B4-BE49-F238E27FC236}">
                  <a16:creationId xmlns:a16="http://schemas.microsoft.com/office/drawing/2014/main" id="{49B1D594-0287-244B-8E5C-36F1694C7311}"/>
                </a:ext>
              </a:extLst>
            </p:cNvPr>
            <p:cNvGrpSpPr/>
            <p:nvPr/>
          </p:nvGrpSpPr>
          <p:grpSpPr>
            <a:xfrm>
              <a:off x="7222150" y="1650280"/>
              <a:ext cx="2270362" cy="2270362"/>
              <a:chOff x="7222150" y="1650280"/>
              <a:chExt cx="2270362" cy="2270362"/>
            </a:xfrm>
          </p:grpSpPr>
          <p:sp>
            <p:nvSpPr>
              <p:cNvPr id="60" name="Oval 59">
                <a:extLst>
                  <a:ext uri="{FF2B5EF4-FFF2-40B4-BE49-F238E27FC236}">
                    <a16:creationId xmlns:a16="http://schemas.microsoft.com/office/drawing/2014/main" id="{7A2F1487-36E3-C446-AB71-BDA171E43BDA}"/>
                  </a:ext>
                </a:extLst>
              </p:cNvPr>
              <p:cNvSpPr/>
              <p:nvPr/>
            </p:nvSpPr>
            <p:spPr>
              <a:xfrm>
                <a:off x="7898698" y="1911788"/>
                <a:ext cx="868619" cy="1745506"/>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87114563-E86D-5842-8DA8-C3E59FE63DDC}"/>
                  </a:ext>
                </a:extLst>
              </p:cNvPr>
              <p:cNvCxnSpPr/>
              <p:nvPr/>
            </p:nvCxnSpPr>
            <p:spPr>
              <a:xfrm>
                <a:off x="7222150" y="2801099"/>
                <a:ext cx="22703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C4EB474E-03AB-C348-A087-EA97BE835F59}"/>
                  </a:ext>
                </a:extLst>
              </p:cNvPr>
              <p:cNvCxnSpPr/>
              <p:nvPr/>
            </p:nvCxnSpPr>
            <p:spPr>
              <a:xfrm rot="16200000">
                <a:off x="7188567" y="2785461"/>
                <a:ext cx="22703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782C1257-2BBC-3B42-8E2E-4ABB9A7AD9F2}"/>
                  </a:ext>
                </a:extLst>
              </p:cNvPr>
              <p:cNvGrpSpPr/>
              <p:nvPr/>
            </p:nvGrpSpPr>
            <p:grpSpPr>
              <a:xfrm>
                <a:off x="7516190" y="1961528"/>
                <a:ext cx="1668457" cy="1668457"/>
                <a:chOff x="8548382" y="1674817"/>
                <a:chExt cx="2295068" cy="2295068"/>
              </a:xfrm>
            </p:grpSpPr>
            <p:cxnSp>
              <p:nvCxnSpPr>
                <p:cNvPr id="66" name="Straight Connector 65">
                  <a:extLst>
                    <a:ext uri="{FF2B5EF4-FFF2-40B4-BE49-F238E27FC236}">
                      <a16:creationId xmlns:a16="http://schemas.microsoft.com/office/drawing/2014/main" id="{FB24C5C8-DA79-E346-84F9-C76653D61806}"/>
                    </a:ext>
                  </a:extLst>
                </p:cNvPr>
                <p:cNvCxnSpPr/>
                <p:nvPr/>
              </p:nvCxnSpPr>
              <p:spPr>
                <a:xfrm>
                  <a:off x="10269386" y="27659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F213AF3-6011-864E-A349-2A57B903CDF6}"/>
                    </a:ext>
                  </a:extLst>
                </p:cNvPr>
                <p:cNvCxnSpPr/>
                <p:nvPr/>
              </p:nvCxnSpPr>
              <p:spPr>
                <a:xfrm>
                  <a:off x="10843450" y="27615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2E6D1B73-E1DE-DE47-A241-9FCB2A9E4F34}"/>
                    </a:ext>
                  </a:extLst>
                </p:cNvPr>
                <p:cNvCxnSpPr/>
                <p:nvPr/>
              </p:nvCxnSpPr>
              <p:spPr>
                <a:xfrm>
                  <a:off x="8548382" y="27732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1EBA505C-99AD-9444-BFAC-11657174E0A8}"/>
                    </a:ext>
                  </a:extLst>
                </p:cNvPr>
                <p:cNvCxnSpPr/>
                <p:nvPr/>
              </p:nvCxnSpPr>
              <p:spPr>
                <a:xfrm>
                  <a:off x="9122446" y="27688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70" name="Group 69">
                  <a:extLst>
                    <a:ext uri="{FF2B5EF4-FFF2-40B4-BE49-F238E27FC236}">
                      <a16:creationId xmlns:a16="http://schemas.microsoft.com/office/drawing/2014/main" id="{86666DAC-83A8-4245-AAA9-C4BCEF9E1CF7}"/>
                    </a:ext>
                  </a:extLst>
                </p:cNvPr>
                <p:cNvGrpSpPr/>
                <p:nvPr/>
              </p:nvGrpSpPr>
              <p:grpSpPr>
                <a:xfrm rot="16200000">
                  <a:off x="8505717" y="2755625"/>
                  <a:ext cx="2295068" cy="133452"/>
                  <a:chOff x="8700782" y="2913905"/>
                  <a:chExt cx="2295068" cy="133452"/>
                </a:xfrm>
              </p:grpSpPr>
              <p:cxnSp>
                <p:nvCxnSpPr>
                  <p:cNvPr id="71" name="Straight Connector 70">
                    <a:extLst>
                      <a:ext uri="{FF2B5EF4-FFF2-40B4-BE49-F238E27FC236}">
                        <a16:creationId xmlns:a16="http://schemas.microsoft.com/office/drawing/2014/main" id="{D19039D6-094D-4849-BB87-68AA0687387B}"/>
                      </a:ext>
                    </a:extLst>
                  </p:cNvPr>
                  <p:cNvCxnSpPr/>
                  <p:nvPr/>
                </p:nvCxnSpPr>
                <p:spPr>
                  <a:xfrm>
                    <a:off x="10421786" y="29183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747D3D7-D4C3-C348-B8ED-36E41A1E753A}"/>
                      </a:ext>
                    </a:extLst>
                  </p:cNvPr>
                  <p:cNvCxnSpPr/>
                  <p:nvPr/>
                </p:nvCxnSpPr>
                <p:spPr>
                  <a:xfrm>
                    <a:off x="10995850" y="29139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63B4824A-BF87-094E-B0EF-461DE8184E26}"/>
                      </a:ext>
                    </a:extLst>
                  </p:cNvPr>
                  <p:cNvCxnSpPr/>
                  <p:nvPr/>
                </p:nvCxnSpPr>
                <p:spPr>
                  <a:xfrm>
                    <a:off x="8700782" y="29256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41658061-3F1D-CE4F-8C77-D5B932664ACD}"/>
                      </a:ext>
                    </a:extLst>
                  </p:cNvPr>
                  <p:cNvCxnSpPr/>
                  <p:nvPr/>
                </p:nvCxnSpPr>
                <p:spPr>
                  <a:xfrm>
                    <a:off x="9274846" y="29212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64" name="Straight Arrow Connector 63">
                <a:extLst>
                  <a:ext uri="{FF2B5EF4-FFF2-40B4-BE49-F238E27FC236}">
                    <a16:creationId xmlns:a16="http://schemas.microsoft.com/office/drawing/2014/main" id="{58A597DE-FCC8-D741-8C33-A74040F7A21A}"/>
                  </a:ext>
                </a:extLst>
              </p:cNvPr>
              <p:cNvCxnSpPr>
                <a:cxnSpLocks/>
                <a:endCxn id="60" idx="6"/>
              </p:cNvCxnSpPr>
              <p:nvPr/>
            </p:nvCxnSpPr>
            <p:spPr>
              <a:xfrm flipV="1">
                <a:off x="8327924" y="2784541"/>
                <a:ext cx="439393" cy="7950"/>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B33DD428-37E0-BC4C-B578-3695F6E5C2E7}"/>
                  </a:ext>
                </a:extLst>
              </p:cNvPr>
              <p:cNvCxnSpPr>
                <a:cxnSpLocks/>
                <a:endCxn id="60" idx="0"/>
              </p:cNvCxnSpPr>
              <p:nvPr/>
            </p:nvCxnSpPr>
            <p:spPr>
              <a:xfrm flipV="1">
                <a:off x="8333007" y="1911788"/>
                <a:ext cx="1" cy="869366"/>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pic>
          <p:nvPicPr>
            <p:cNvPr id="58" name="Picture 57">
              <a:extLst>
                <a:ext uri="{FF2B5EF4-FFF2-40B4-BE49-F238E27FC236}">
                  <a16:creationId xmlns:a16="http://schemas.microsoft.com/office/drawing/2014/main" id="{A4A519FD-20E0-C943-92D1-AF335551DD4A}"/>
                </a:ext>
              </a:extLst>
            </p:cNvPr>
            <p:cNvPicPr>
              <a:picLocks noChangeAspect="1"/>
            </p:cNvPicPr>
            <p:nvPr/>
          </p:nvPicPr>
          <p:blipFill>
            <a:blip r:embed="rId9"/>
            <a:stretch>
              <a:fillRect/>
            </a:stretch>
          </p:blipFill>
          <p:spPr>
            <a:xfrm>
              <a:off x="7926451" y="2414685"/>
              <a:ext cx="361271" cy="191695"/>
            </a:xfrm>
            <a:prstGeom prst="rect">
              <a:avLst/>
            </a:prstGeom>
          </p:spPr>
        </p:pic>
        <p:pic>
          <p:nvPicPr>
            <p:cNvPr id="59" name="Picture 58">
              <a:extLst>
                <a:ext uri="{FF2B5EF4-FFF2-40B4-BE49-F238E27FC236}">
                  <a16:creationId xmlns:a16="http://schemas.microsoft.com/office/drawing/2014/main" id="{9329B3FC-905A-8D4A-8934-A60130BABC82}"/>
                </a:ext>
              </a:extLst>
            </p:cNvPr>
            <p:cNvPicPr>
              <a:picLocks noChangeAspect="1"/>
            </p:cNvPicPr>
            <p:nvPr/>
          </p:nvPicPr>
          <p:blipFill>
            <a:blip r:embed="rId10"/>
            <a:stretch>
              <a:fillRect/>
            </a:stretch>
          </p:blipFill>
          <p:spPr>
            <a:xfrm>
              <a:off x="8396507" y="2548762"/>
              <a:ext cx="368054" cy="191695"/>
            </a:xfrm>
            <a:prstGeom prst="rect">
              <a:avLst/>
            </a:prstGeom>
          </p:spPr>
        </p:pic>
      </p:grpSp>
      <p:pic>
        <p:nvPicPr>
          <p:cNvPr id="75" name="Picture 74">
            <a:extLst>
              <a:ext uri="{FF2B5EF4-FFF2-40B4-BE49-F238E27FC236}">
                <a16:creationId xmlns:a16="http://schemas.microsoft.com/office/drawing/2014/main" id="{47402F8A-4455-634A-A248-4B3FA38A589A}"/>
              </a:ext>
            </a:extLst>
          </p:cNvPr>
          <p:cNvPicPr>
            <a:picLocks noChangeAspect="1"/>
          </p:cNvPicPr>
          <p:nvPr/>
        </p:nvPicPr>
        <p:blipFill>
          <a:blip r:embed="rId11"/>
          <a:stretch>
            <a:fillRect/>
          </a:stretch>
        </p:blipFill>
        <p:spPr>
          <a:xfrm>
            <a:off x="6944565" y="4955946"/>
            <a:ext cx="4152900" cy="939800"/>
          </a:xfrm>
          <a:prstGeom prst="rect">
            <a:avLst/>
          </a:prstGeom>
        </p:spPr>
      </p:pic>
      <p:sp>
        <p:nvSpPr>
          <p:cNvPr id="76" name="Right Arrow 75">
            <a:extLst>
              <a:ext uri="{FF2B5EF4-FFF2-40B4-BE49-F238E27FC236}">
                <a16:creationId xmlns:a16="http://schemas.microsoft.com/office/drawing/2014/main" id="{B86363E8-E5BF-9A4E-97C9-7D1EAE58AAF3}"/>
              </a:ext>
            </a:extLst>
          </p:cNvPr>
          <p:cNvSpPr/>
          <p:nvPr/>
        </p:nvSpPr>
        <p:spPr>
          <a:xfrm>
            <a:off x="9201269" y="3784298"/>
            <a:ext cx="678199" cy="226096"/>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AE4CF6C-1C64-C946-BFB9-045795C468A5}"/>
              </a:ext>
            </a:extLst>
          </p:cNvPr>
          <p:cNvPicPr>
            <a:picLocks noChangeAspect="1"/>
          </p:cNvPicPr>
          <p:nvPr/>
        </p:nvPicPr>
        <p:blipFill>
          <a:blip r:embed="rId12"/>
          <a:stretch>
            <a:fillRect/>
          </a:stretch>
        </p:blipFill>
        <p:spPr>
          <a:xfrm>
            <a:off x="647919" y="1869714"/>
            <a:ext cx="1155700" cy="279400"/>
          </a:xfrm>
          <a:prstGeom prst="rect">
            <a:avLst/>
          </a:prstGeom>
        </p:spPr>
      </p:pic>
      <p:pic>
        <p:nvPicPr>
          <p:cNvPr id="77" name="Picture 76">
            <a:extLst>
              <a:ext uri="{FF2B5EF4-FFF2-40B4-BE49-F238E27FC236}">
                <a16:creationId xmlns:a16="http://schemas.microsoft.com/office/drawing/2014/main" id="{E684690B-7FEE-3841-9FF0-6B5816CE2F07}"/>
              </a:ext>
            </a:extLst>
          </p:cNvPr>
          <p:cNvPicPr>
            <a:picLocks noChangeAspect="1"/>
          </p:cNvPicPr>
          <p:nvPr/>
        </p:nvPicPr>
        <p:blipFill>
          <a:blip r:embed="rId13"/>
          <a:stretch>
            <a:fillRect/>
          </a:stretch>
        </p:blipFill>
        <p:spPr>
          <a:xfrm>
            <a:off x="6139897" y="1781993"/>
            <a:ext cx="1511300" cy="292100"/>
          </a:xfrm>
          <a:prstGeom prst="rect">
            <a:avLst/>
          </a:prstGeom>
        </p:spPr>
      </p:pic>
    </p:spTree>
    <p:extLst>
      <p:ext uri="{BB962C8B-B14F-4D97-AF65-F5344CB8AC3E}">
        <p14:creationId xmlns:p14="http://schemas.microsoft.com/office/powerpoint/2010/main" val="3687675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0541A-3550-C648-BDA0-4216C7FAA72A}"/>
              </a:ext>
            </a:extLst>
          </p:cNvPr>
          <p:cNvSpPr>
            <a:spLocks noGrp="1"/>
          </p:cNvSpPr>
          <p:nvPr>
            <p:ph type="title"/>
          </p:nvPr>
        </p:nvSpPr>
        <p:spPr/>
        <p:txBody>
          <a:bodyPr/>
          <a:lstStyle/>
          <a:p>
            <a:r>
              <a:rPr lang="en-US" dirty="0"/>
              <a:t>Anisotropic Friction</a:t>
            </a:r>
          </a:p>
        </p:txBody>
      </p:sp>
      <p:grpSp>
        <p:nvGrpSpPr>
          <p:cNvPr id="37" name="Group 36">
            <a:extLst>
              <a:ext uri="{FF2B5EF4-FFF2-40B4-BE49-F238E27FC236}">
                <a16:creationId xmlns:a16="http://schemas.microsoft.com/office/drawing/2014/main" id="{3A7ADA03-123B-1C4C-909A-D5F30765892C}"/>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6D465810-F357-5145-8B0D-A56F6751E93F}"/>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7CF072E5-2AC2-2E49-BDC6-065F99B1CBBF}"/>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4C72F3B4-F035-544E-AA54-94BA00C5C28D}"/>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1A0A6762-F9BE-DE44-B2C5-61BA9D7BFC33}"/>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80357A40-228A-8A47-9012-FF27AA882734}"/>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7837BC3E-9144-FC4D-96F1-B3C790894945}"/>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F927DE68-4835-C547-958D-A8EE4116249E}"/>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1968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0201E-FBF9-AF4A-92E1-DEA01182CFE3}"/>
              </a:ext>
            </a:extLst>
          </p:cNvPr>
          <p:cNvSpPr>
            <a:spLocks noGrp="1"/>
          </p:cNvSpPr>
          <p:nvPr>
            <p:ph type="title"/>
          </p:nvPr>
        </p:nvSpPr>
        <p:spPr/>
        <p:txBody>
          <a:bodyPr/>
          <a:lstStyle/>
          <a:p>
            <a:r>
              <a:rPr lang="en-US" dirty="0"/>
              <a:t>Anisotropic Friction</a:t>
            </a:r>
          </a:p>
        </p:txBody>
      </p:sp>
      <p:grpSp>
        <p:nvGrpSpPr>
          <p:cNvPr id="37" name="Group 36">
            <a:extLst>
              <a:ext uri="{FF2B5EF4-FFF2-40B4-BE49-F238E27FC236}">
                <a16:creationId xmlns:a16="http://schemas.microsoft.com/office/drawing/2014/main" id="{6776DF0A-C8B2-E447-8464-C67ED98FA8BA}"/>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EA92605A-F6C5-E844-AA8B-C71D870FF018}"/>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021F7EB0-CE66-114D-9885-3F69CA683432}"/>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5E8D318B-CD99-8D43-BC42-1210BEEEFBA5}"/>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5D3097E5-22E0-6C46-9FA3-165D56E93B5E}"/>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245DE3DE-9B35-344D-A2F8-2525EC1F001B}"/>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8E2184C0-BEB4-2C42-9C51-277FA456EF15}"/>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5FA26AF6-B45E-2B4E-8E03-1AEAA0A3DE41}"/>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AF4FA144-6C96-3045-836D-C1D5496971D1}"/>
              </a:ext>
            </a:extLst>
          </p:cNvPr>
          <p:cNvGrpSpPr/>
          <p:nvPr/>
        </p:nvGrpSpPr>
        <p:grpSpPr>
          <a:xfrm>
            <a:off x="2589937" y="2626228"/>
            <a:ext cx="1768635" cy="1050597"/>
            <a:chOff x="1792332" y="768507"/>
            <a:chExt cx="8712385" cy="5189841"/>
          </a:xfrm>
        </p:grpSpPr>
        <p:sp>
          <p:nvSpPr>
            <p:cNvPr id="62" name="Freeform 61">
              <a:extLst>
                <a:ext uri="{FF2B5EF4-FFF2-40B4-BE49-F238E27FC236}">
                  <a16:creationId xmlns:a16="http://schemas.microsoft.com/office/drawing/2014/main" id="{4234954D-A525-EA46-84B2-046F2429758B}"/>
                </a:ext>
              </a:extLst>
            </p:cNvPr>
            <p:cNvSpPr/>
            <p:nvPr/>
          </p:nvSpPr>
          <p:spPr>
            <a:xfrm>
              <a:off x="5378245" y="3333135"/>
              <a:ext cx="4365523" cy="2625213"/>
            </a:xfrm>
            <a:custGeom>
              <a:avLst/>
              <a:gdLst>
                <a:gd name="connsiteX0" fmla="*/ 786581 w 4365523"/>
                <a:gd name="connsiteY0" fmla="*/ 1809136 h 2625213"/>
                <a:gd name="connsiteX1" fmla="*/ 0 w 4365523"/>
                <a:gd name="connsiteY1" fmla="*/ 2625213 h 2625213"/>
                <a:gd name="connsiteX2" fmla="*/ 3559278 w 4365523"/>
                <a:gd name="connsiteY2" fmla="*/ 806246 h 2625213"/>
                <a:gd name="connsiteX3" fmla="*/ 4365523 w 4365523"/>
                <a:gd name="connsiteY3" fmla="*/ 0 h 2625213"/>
                <a:gd name="connsiteX4" fmla="*/ 786581 w 4365523"/>
                <a:gd name="connsiteY4" fmla="*/ 1809136 h 262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523" h="2625213">
                  <a:moveTo>
                    <a:pt x="786581" y="1809136"/>
                  </a:moveTo>
                  <a:lnTo>
                    <a:pt x="0" y="2625213"/>
                  </a:lnTo>
                  <a:lnTo>
                    <a:pt x="3559278" y="806246"/>
                  </a:lnTo>
                  <a:lnTo>
                    <a:pt x="4365523" y="0"/>
                  </a:lnTo>
                  <a:lnTo>
                    <a:pt x="786581" y="1809136"/>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3913D6F9-3DC3-0642-B18F-94229CD5116E}"/>
                </a:ext>
              </a:extLst>
            </p:cNvPr>
            <p:cNvSpPr/>
            <p:nvPr/>
          </p:nvSpPr>
          <p:spPr>
            <a:xfrm>
              <a:off x="4139381" y="3342968"/>
              <a:ext cx="4336025" cy="2546555"/>
            </a:xfrm>
            <a:custGeom>
              <a:avLst/>
              <a:gdLst>
                <a:gd name="connsiteX0" fmla="*/ 757084 w 4336025"/>
                <a:gd name="connsiteY0" fmla="*/ 1779638 h 2546555"/>
                <a:gd name="connsiteX1" fmla="*/ 0 w 4336025"/>
                <a:gd name="connsiteY1" fmla="*/ 2546555 h 2546555"/>
                <a:gd name="connsiteX2" fmla="*/ 3559277 w 4336025"/>
                <a:gd name="connsiteY2" fmla="*/ 766916 h 2546555"/>
                <a:gd name="connsiteX3" fmla="*/ 4336025 w 4336025"/>
                <a:gd name="connsiteY3" fmla="*/ 0 h 2546555"/>
                <a:gd name="connsiteX4" fmla="*/ 757084 w 4336025"/>
                <a:gd name="connsiteY4" fmla="*/ 1779638 h 254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6025" h="2546555">
                  <a:moveTo>
                    <a:pt x="757084" y="1779638"/>
                  </a:moveTo>
                  <a:lnTo>
                    <a:pt x="0" y="2546555"/>
                  </a:lnTo>
                  <a:lnTo>
                    <a:pt x="3559277" y="766916"/>
                  </a:lnTo>
                  <a:lnTo>
                    <a:pt x="4336025" y="0"/>
                  </a:lnTo>
                  <a:lnTo>
                    <a:pt x="757084" y="177963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36572ED9-7EDA-4F45-818F-7B1AC7312D1C}"/>
                </a:ext>
              </a:extLst>
            </p:cNvPr>
            <p:cNvSpPr/>
            <p:nvPr/>
          </p:nvSpPr>
          <p:spPr>
            <a:xfrm>
              <a:off x="2971800" y="3429000"/>
              <a:ext cx="4310743" cy="2400300"/>
            </a:xfrm>
            <a:custGeom>
              <a:avLst/>
              <a:gdLst>
                <a:gd name="connsiteX0" fmla="*/ 751114 w 4310743"/>
                <a:gd name="connsiteY0" fmla="*/ 1779814 h 2400300"/>
                <a:gd name="connsiteX1" fmla="*/ 0 w 4310743"/>
                <a:gd name="connsiteY1" fmla="*/ 2400300 h 2400300"/>
                <a:gd name="connsiteX2" fmla="*/ 3575957 w 4310743"/>
                <a:gd name="connsiteY2" fmla="*/ 620486 h 2400300"/>
                <a:gd name="connsiteX3" fmla="*/ 4310743 w 4310743"/>
                <a:gd name="connsiteY3" fmla="*/ 0 h 2400300"/>
                <a:gd name="connsiteX4" fmla="*/ 751114 w 4310743"/>
                <a:gd name="connsiteY4" fmla="*/ 1779814 h 2400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743" h="2400300">
                  <a:moveTo>
                    <a:pt x="751114" y="1779814"/>
                  </a:moveTo>
                  <a:lnTo>
                    <a:pt x="0" y="2400300"/>
                  </a:lnTo>
                  <a:lnTo>
                    <a:pt x="3575957" y="620486"/>
                  </a:lnTo>
                  <a:lnTo>
                    <a:pt x="4310743" y="0"/>
                  </a:lnTo>
                  <a:lnTo>
                    <a:pt x="751114" y="1779814"/>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D739EE19-4375-9341-AFD5-05F7812D3EB5}"/>
                </a:ext>
              </a:extLst>
            </p:cNvPr>
            <p:cNvSpPr/>
            <p:nvPr/>
          </p:nvSpPr>
          <p:spPr>
            <a:xfrm>
              <a:off x="1796143" y="3461657"/>
              <a:ext cx="4278086" cy="2432957"/>
            </a:xfrm>
            <a:custGeom>
              <a:avLst/>
              <a:gdLst>
                <a:gd name="connsiteX0" fmla="*/ 702128 w 4278086"/>
                <a:gd name="connsiteY0" fmla="*/ 1730829 h 2432957"/>
                <a:gd name="connsiteX1" fmla="*/ 0 w 4278086"/>
                <a:gd name="connsiteY1" fmla="*/ 2432957 h 2432957"/>
                <a:gd name="connsiteX2" fmla="*/ 3575957 w 4278086"/>
                <a:gd name="connsiteY2" fmla="*/ 620486 h 2432957"/>
                <a:gd name="connsiteX3" fmla="*/ 4278086 w 4278086"/>
                <a:gd name="connsiteY3" fmla="*/ 0 h 2432957"/>
                <a:gd name="connsiteX4" fmla="*/ 702128 w 4278086"/>
                <a:gd name="connsiteY4" fmla="*/ 1730829 h 243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086" h="2432957">
                  <a:moveTo>
                    <a:pt x="702128" y="1730829"/>
                  </a:moveTo>
                  <a:lnTo>
                    <a:pt x="0" y="2432957"/>
                  </a:lnTo>
                  <a:lnTo>
                    <a:pt x="3575957" y="620486"/>
                  </a:lnTo>
                  <a:lnTo>
                    <a:pt x="4278086" y="0"/>
                  </a:lnTo>
                  <a:lnTo>
                    <a:pt x="702128" y="1730829"/>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a:extLst>
                <a:ext uri="{FF2B5EF4-FFF2-40B4-BE49-F238E27FC236}">
                  <a16:creationId xmlns:a16="http://schemas.microsoft.com/office/drawing/2014/main" id="{AD2A9B0F-C993-3746-A9AE-827CF324BDF1}"/>
                </a:ext>
              </a:extLst>
            </p:cNvPr>
            <p:cNvSpPr/>
            <p:nvPr/>
          </p:nvSpPr>
          <p:spPr>
            <a:xfrm rot="10800000">
              <a:off x="5360161" y="768507"/>
              <a:ext cx="5134377"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66">
              <a:extLst>
                <a:ext uri="{FF2B5EF4-FFF2-40B4-BE49-F238E27FC236}">
                  <a16:creationId xmlns:a16="http://schemas.microsoft.com/office/drawing/2014/main" id="{5552EB4D-62E8-0D49-A1A5-629E8ECAE1AD}"/>
                </a:ext>
              </a:extLst>
            </p:cNvPr>
            <p:cNvSpPr/>
            <p:nvPr/>
          </p:nvSpPr>
          <p:spPr>
            <a:xfrm>
              <a:off x="1809135" y="796413"/>
              <a:ext cx="8674805" cy="1848464"/>
            </a:xfrm>
            <a:custGeom>
              <a:avLst/>
              <a:gdLst>
                <a:gd name="connsiteX0" fmla="*/ 0 w 8711381"/>
                <a:gd name="connsiteY0" fmla="*/ 1848464 h 1848464"/>
                <a:gd name="connsiteX1" fmla="*/ 5122607 w 8711381"/>
                <a:gd name="connsiteY1" fmla="*/ 1769806 h 1848464"/>
                <a:gd name="connsiteX2" fmla="*/ 8711381 w 8711381"/>
                <a:gd name="connsiteY2" fmla="*/ 0 h 1848464"/>
                <a:gd name="connsiteX3" fmla="*/ 3569110 w 8711381"/>
                <a:gd name="connsiteY3" fmla="*/ 108155 h 1848464"/>
                <a:gd name="connsiteX4" fmla="*/ 0 w 8711381"/>
                <a:gd name="connsiteY4" fmla="*/ 1848464 h 1848464"/>
                <a:gd name="connsiteX0" fmla="*/ 0 w 8674805"/>
                <a:gd name="connsiteY0" fmla="*/ 1848464 h 1848464"/>
                <a:gd name="connsiteX1" fmla="*/ 5122607 w 8674805"/>
                <a:gd name="connsiteY1" fmla="*/ 1769806 h 1848464"/>
                <a:gd name="connsiteX2" fmla="*/ 8674805 w 8674805"/>
                <a:gd name="connsiteY2" fmla="*/ 0 h 1848464"/>
                <a:gd name="connsiteX3" fmla="*/ 3569110 w 8674805"/>
                <a:gd name="connsiteY3" fmla="*/ 108155 h 1848464"/>
                <a:gd name="connsiteX4" fmla="*/ 0 w 8674805"/>
                <a:gd name="connsiteY4" fmla="*/ 1848464 h 184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4805" h="1848464">
                  <a:moveTo>
                    <a:pt x="0" y="1848464"/>
                  </a:moveTo>
                  <a:lnTo>
                    <a:pt x="5122607" y="1769806"/>
                  </a:lnTo>
                  <a:lnTo>
                    <a:pt x="8674805" y="0"/>
                  </a:lnTo>
                  <a:lnTo>
                    <a:pt x="3569110" y="108155"/>
                  </a:lnTo>
                  <a:lnTo>
                    <a:pt x="0" y="1848464"/>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a:extLst>
                <a:ext uri="{FF2B5EF4-FFF2-40B4-BE49-F238E27FC236}">
                  <a16:creationId xmlns:a16="http://schemas.microsoft.com/office/drawing/2014/main" id="{8FA7E543-0486-A04E-83FA-1B8D2BC22642}"/>
                </a:ext>
              </a:extLst>
            </p:cNvPr>
            <p:cNvSpPr/>
            <p:nvPr/>
          </p:nvSpPr>
          <p:spPr>
            <a:xfrm rot="10800000">
              <a:off x="6853670" y="779003"/>
              <a:ext cx="3651047" cy="5031511"/>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 name="connsiteX0" fmla="*/ 1092 w 751984"/>
                <a:gd name="connsiteY0" fmla="*/ 365773 h 1030141"/>
                <a:gd name="connsiteX1" fmla="*/ 751984 w 751984"/>
                <a:gd name="connsiteY1" fmla="*/ 0 h 1030141"/>
                <a:gd name="connsiteX2" fmla="*/ 730019 w 751984"/>
                <a:gd name="connsiteY2" fmla="*/ 672509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328 w 752220"/>
                <a:gd name="connsiteY0" fmla="*/ 365773 h 999923"/>
                <a:gd name="connsiteX1" fmla="*/ 752220 w 752220"/>
                <a:gd name="connsiteY1" fmla="*/ 0 h 999923"/>
                <a:gd name="connsiteX2" fmla="*/ 738840 w 752220"/>
                <a:gd name="connsiteY2" fmla="*/ 674226 h 999923"/>
                <a:gd name="connsiteX3" fmla="*/ 3298 w 752220"/>
                <a:gd name="connsiteY3" fmla="*/ 999923 h 999923"/>
                <a:gd name="connsiteX4" fmla="*/ 1328 w 752220"/>
                <a:gd name="connsiteY4" fmla="*/ 365773 h 999923"/>
                <a:gd name="connsiteX0" fmla="*/ 3194 w 754086"/>
                <a:gd name="connsiteY0" fmla="*/ 365773 h 1039206"/>
                <a:gd name="connsiteX1" fmla="*/ 754086 w 754086"/>
                <a:gd name="connsiteY1" fmla="*/ 0 h 1039206"/>
                <a:gd name="connsiteX2" fmla="*/ 740706 w 754086"/>
                <a:gd name="connsiteY2" fmla="*/ 674226 h 1039206"/>
                <a:gd name="connsiteX3" fmla="*/ 632 w 754086"/>
                <a:gd name="connsiteY3" fmla="*/ 1039206 h 1039206"/>
                <a:gd name="connsiteX4" fmla="*/ 3194 w 754086"/>
                <a:gd name="connsiteY4" fmla="*/ 365773 h 1039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086" h="1039206">
                  <a:moveTo>
                    <a:pt x="3194" y="365773"/>
                  </a:moveTo>
                  <a:lnTo>
                    <a:pt x="754086" y="0"/>
                  </a:lnTo>
                  <a:cubicBezTo>
                    <a:pt x="754204" y="221308"/>
                    <a:pt x="742305" y="361922"/>
                    <a:pt x="740706" y="674226"/>
                  </a:cubicBezTo>
                  <a:lnTo>
                    <a:pt x="632" y="1039206"/>
                  </a:lnTo>
                  <a:cubicBezTo>
                    <a:pt x="-559" y="826084"/>
                    <a:pt x="-260" y="606934"/>
                    <a:pt x="3194" y="365773"/>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a:extLst>
                <a:ext uri="{FF2B5EF4-FFF2-40B4-BE49-F238E27FC236}">
                  <a16:creationId xmlns:a16="http://schemas.microsoft.com/office/drawing/2014/main" id="{76033131-160A-AC4B-A110-0ABF03F5D1A1}"/>
                </a:ext>
              </a:extLst>
            </p:cNvPr>
            <p:cNvSpPr/>
            <p:nvPr/>
          </p:nvSpPr>
          <p:spPr>
            <a:xfrm rot="10800000">
              <a:off x="1792332" y="2557979"/>
              <a:ext cx="5141935"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2013" h="697338">
                  <a:moveTo>
                    <a:pt x="2" y="697310"/>
                  </a:moveTo>
                  <a:cubicBezTo>
                    <a:pt x="-1585" y="696252"/>
                    <a:pt x="720421" y="688961"/>
                    <a:pt x="1061810" y="679144"/>
                  </a:cubicBezTo>
                  <a:cubicBezTo>
                    <a:pt x="1062868" y="458558"/>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635473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6672D-3493-2C4C-A0D1-FED8D18212A2}"/>
              </a:ext>
            </a:extLst>
          </p:cNvPr>
          <p:cNvSpPr>
            <a:spLocks noGrp="1"/>
          </p:cNvSpPr>
          <p:nvPr>
            <p:ph type="title"/>
          </p:nvPr>
        </p:nvSpPr>
        <p:spPr/>
        <p:txBody>
          <a:bodyPr/>
          <a:lstStyle/>
          <a:p>
            <a:r>
              <a:rPr lang="en-US" dirty="0"/>
              <a:t>Anisotropic Friction</a:t>
            </a:r>
          </a:p>
        </p:txBody>
      </p:sp>
      <p:grpSp>
        <p:nvGrpSpPr>
          <p:cNvPr id="19" name="Group 18">
            <a:extLst>
              <a:ext uri="{FF2B5EF4-FFF2-40B4-BE49-F238E27FC236}">
                <a16:creationId xmlns:a16="http://schemas.microsoft.com/office/drawing/2014/main" id="{3646CAB9-7BB8-F04C-B97B-1BF4875C8740}"/>
              </a:ext>
            </a:extLst>
          </p:cNvPr>
          <p:cNvGrpSpPr/>
          <p:nvPr/>
        </p:nvGrpSpPr>
        <p:grpSpPr>
          <a:xfrm>
            <a:off x="2418014" y="4115146"/>
            <a:ext cx="2166190" cy="1048509"/>
            <a:chOff x="1856382" y="4098148"/>
            <a:chExt cx="2166190" cy="1048509"/>
          </a:xfrm>
        </p:grpSpPr>
        <p:grpSp>
          <p:nvGrpSpPr>
            <p:cNvPr id="20" name="Group 19">
              <a:extLst>
                <a:ext uri="{FF2B5EF4-FFF2-40B4-BE49-F238E27FC236}">
                  <a16:creationId xmlns:a16="http://schemas.microsoft.com/office/drawing/2014/main" id="{3B1F14DC-177C-BB40-93AD-41AA4F19D79E}"/>
                </a:ext>
              </a:extLst>
            </p:cNvPr>
            <p:cNvGrpSpPr/>
            <p:nvPr/>
          </p:nvGrpSpPr>
          <p:grpSpPr>
            <a:xfrm rot="16200000">
              <a:off x="2621858" y="3745943"/>
              <a:ext cx="777856" cy="2023572"/>
              <a:chOff x="10421374" y="2490865"/>
              <a:chExt cx="777856" cy="2023572"/>
            </a:xfrm>
          </p:grpSpPr>
          <p:sp>
            <p:nvSpPr>
              <p:cNvPr id="23" name="Oval 22">
                <a:extLst>
                  <a:ext uri="{FF2B5EF4-FFF2-40B4-BE49-F238E27FC236}">
                    <a16:creationId xmlns:a16="http://schemas.microsoft.com/office/drawing/2014/main" id="{ED557132-105C-3A4C-9E8D-C6F2FE1E8B1B}"/>
                  </a:ext>
                </a:extLst>
              </p:cNvPr>
              <p:cNvSpPr/>
              <p:nvPr/>
            </p:nvSpPr>
            <p:spPr>
              <a:xfrm>
                <a:off x="10421374" y="2768931"/>
                <a:ext cx="443570" cy="1745506"/>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60AB3327-C8D9-3441-A840-BC08C9A56156}"/>
                  </a:ext>
                </a:extLst>
              </p:cNvPr>
              <p:cNvCxnSpPr>
                <a:cxnSpLocks/>
              </p:cNvCxnSpPr>
              <p:nvPr/>
            </p:nvCxnSpPr>
            <p:spPr>
              <a:xfrm rot="5400000" flipV="1">
                <a:off x="10921193" y="3363649"/>
                <a:ext cx="2"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A7AD909-89DB-354E-B131-77F524552734}"/>
                  </a:ext>
                </a:extLst>
              </p:cNvPr>
              <p:cNvCxnSpPr>
                <a:cxnSpLocks/>
              </p:cNvCxnSpPr>
              <p:nvPr/>
            </p:nvCxnSpPr>
            <p:spPr>
              <a:xfrm flipV="1">
                <a:off x="10643158" y="2490865"/>
                <a:ext cx="0" cy="11508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21" name="Picture 20">
              <a:extLst>
                <a:ext uri="{FF2B5EF4-FFF2-40B4-BE49-F238E27FC236}">
                  <a16:creationId xmlns:a16="http://schemas.microsoft.com/office/drawing/2014/main" id="{62991148-5759-BC46-8D44-F81DC10C2D61}"/>
                </a:ext>
              </a:extLst>
            </p:cNvPr>
            <p:cNvPicPr>
              <a:picLocks noChangeAspect="1"/>
            </p:cNvPicPr>
            <p:nvPr/>
          </p:nvPicPr>
          <p:blipFill>
            <a:blip r:embed="rId3"/>
            <a:stretch>
              <a:fillRect/>
            </a:stretch>
          </p:blipFill>
          <p:spPr>
            <a:xfrm>
              <a:off x="3118584" y="4098148"/>
              <a:ext cx="127000" cy="279400"/>
            </a:xfrm>
            <a:prstGeom prst="rect">
              <a:avLst/>
            </a:prstGeom>
          </p:spPr>
        </p:pic>
        <p:pic>
          <p:nvPicPr>
            <p:cNvPr id="22" name="Picture 21">
              <a:extLst>
                <a:ext uri="{FF2B5EF4-FFF2-40B4-BE49-F238E27FC236}">
                  <a16:creationId xmlns:a16="http://schemas.microsoft.com/office/drawing/2014/main" id="{08BF57CB-7447-F94D-AB80-23F23B7113D6}"/>
                </a:ext>
              </a:extLst>
            </p:cNvPr>
            <p:cNvPicPr>
              <a:picLocks noChangeAspect="1"/>
            </p:cNvPicPr>
            <p:nvPr/>
          </p:nvPicPr>
          <p:blipFill>
            <a:blip r:embed="rId4"/>
            <a:stretch>
              <a:fillRect/>
            </a:stretch>
          </p:blipFill>
          <p:spPr>
            <a:xfrm>
              <a:off x="1856382" y="4753494"/>
              <a:ext cx="127000" cy="304800"/>
            </a:xfrm>
            <a:prstGeom prst="rect">
              <a:avLst/>
            </a:prstGeom>
          </p:spPr>
        </p:pic>
      </p:grpSp>
      <p:pic>
        <p:nvPicPr>
          <p:cNvPr id="26" name="Picture 25">
            <a:extLst>
              <a:ext uri="{FF2B5EF4-FFF2-40B4-BE49-F238E27FC236}">
                <a16:creationId xmlns:a16="http://schemas.microsoft.com/office/drawing/2014/main" id="{FD261EEC-1E20-3A49-BA62-B947F6FF5ABC}"/>
              </a:ext>
            </a:extLst>
          </p:cNvPr>
          <p:cNvPicPr>
            <a:picLocks noChangeAspect="1"/>
          </p:cNvPicPr>
          <p:nvPr/>
        </p:nvPicPr>
        <p:blipFill>
          <a:blip r:embed="rId5"/>
          <a:stretch>
            <a:fillRect/>
          </a:stretch>
        </p:blipFill>
        <p:spPr>
          <a:xfrm>
            <a:off x="2132392" y="1243752"/>
            <a:ext cx="2743200" cy="292100"/>
          </a:xfrm>
          <a:prstGeom prst="rect">
            <a:avLst/>
          </a:prstGeom>
        </p:spPr>
      </p:pic>
      <p:grpSp>
        <p:nvGrpSpPr>
          <p:cNvPr id="37" name="Group 36">
            <a:extLst>
              <a:ext uri="{FF2B5EF4-FFF2-40B4-BE49-F238E27FC236}">
                <a16:creationId xmlns:a16="http://schemas.microsoft.com/office/drawing/2014/main" id="{D3DA3006-C5A8-8B4D-962A-BE1A131116D9}"/>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441FC494-D90C-6C43-9FBB-F53A740BF4BA}"/>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DF28AA1D-EFDB-BD49-B906-A29502D7BEE4}"/>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2985E488-1057-F240-B798-1617A4A30318}"/>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2DDE5270-D1B8-0D4E-9A03-761B33B2E7EF}"/>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F7B24332-30F4-A646-906B-0387CAEA63DE}"/>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EFDA0B7E-E457-8942-A521-42F6BB3F1D6C}"/>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0D3DCAB3-3208-5744-9EBB-A9C5B4FC7667}"/>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7C81AE9D-39E7-8645-9515-334E0C1B9457}"/>
              </a:ext>
            </a:extLst>
          </p:cNvPr>
          <p:cNvGrpSpPr/>
          <p:nvPr/>
        </p:nvGrpSpPr>
        <p:grpSpPr>
          <a:xfrm>
            <a:off x="2589937" y="2626228"/>
            <a:ext cx="1768635" cy="1050597"/>
            <a:chOff x="1792332" y="768507"/>
            <a:chExt cx="8712385" cy="5189841"/>
          </a:xfrm>
        </p:grpSpPr>
        <p:sp>
          <p:nvSpPr>
            <p:cNvPr id="62" name="Freeform 61">
              <a:extLst>
                <a:ext uri="{FF2B5EF4-FFF2-40B4-BE49-F238E27FC236}">
                  <a16:creationId xmlns:a16="http://schemas.microsoft.com/office/drawing/2014/main" id="{B12AD40E-CAB8-2248-BFF9-4905C451FAE8}"/>
                </a:ext>
              </a:extLst>
            </p:cNvPr>
            <p:cNvSpPr/>
            <p:nvPr/>
          </p:nvSpPr>
          <p:spPr>
            <a:xfrm>
              <a:off x="5378245" y="3333135"/>
              <a:ext cx="4365523" cy="2625213"/>
            </a:xfrm>
            <a:custGeom>
              <a:avLst/>
              <a:gdLst>
                <a:gd name="connsiteX0" fmla="*/ 786581 w 4365523"/>
                <a:gd name="connsiteY0" fmla="*/ 1809136 h 2625213"/>
                <a:gd name="connsiteX1" fmla="*/ 0 w 4365523"/>
                <a:gd name="connsiteY1" fmla="*/ 2625213 h 2625213"/>
                <a:gd name="connsiteX2" fmla="*/ 3559278 w 4365523"/>
                <a:gd name="connsiteY2" fmla="*/ 806246 h 2625213"/>
                <a:gd name="connsiteX3" fmla="*/ 4365523 w 4365523"/>
                <a:gd name="connsiteY3" fmla="*/ 0 h 2625213"/>
                <a:gd name="connsiteX4" fmla="*/ 786581 w 4365523"/>
                <a:gd name="connsiteY4" fmla="*/ 1809136 h 262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523" h="2625213">
                  <a:moveTo>
                    <a:pt x="786581" y="1809136"/>
                  </a:moveTo>
                  <a:lnTo>
                    <a:pt x="0" y="2625213"/>
                  </a:lnTo>
                  <a:lnTo>
                    <a:pt x="3559278" y="806246"/>
                  </a:lnTo>
                  <a:lnTo>
                    <a:pt x="4365523" y="0"/>
                  </a:lnTo>
                  <a:lnTo>
                    <a:pt x="786581" y="1809136"/>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947729B6-01C4-7543-A683-15B4A6E76E5F}"/>
                </a:ext>
              </a:extLst>
            </p:cNvPr>
            <p:cNvSpPr/>
            <p:nvPr/>
          </p:nvSpPr>
          <p:spPr>
            <a:xfrm>
              <a:off x="4139381" y="3342968"/>
              <a:ext cx="4336025" cy="2546555"/>
            </a:xfrm>
            <a:custGeom>
              <a:avLst/>
              <a:gdLst>
                <a:gd name="connsiteX0" fmla="*/ 757084 w 4336025"/>
                <a:gd name="connsiteY0" fmla="*/ 1779638 h 2546555"/>
                <a:gd name="connsiteX1" fmla="*/ 0 w 4336025"/>
                <a:gd name="connsiteY1" fmla="*/ 2546555 h 2546555"/>
                <a:gd name="connsiteX2" fmla="*/ 3559277 w 4336025"/>
                <a:gd name="connsiteY2" fmla="*/ 766916 h 2546555"/>
                <a:gd name="connsiteX3" fmla="*/ 4336025 w 4336025"/>
                <a:gd name="connsiteY3" fmla="*/ 0 h 2546555"/>
                <a:gd name="connsiteX4" fmla="*/ 757084 w 4336025"/>
                <a:gd name="connsiteY4" fmla="*/ 1779638 h 254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6025" h="2546555">
                  <a:moveTo>
                    <a:pt x="757084" y="1779638"/>
                  </a:moveTo>
                  <a:lnTo>
                    <a:pt x="0" y="2546555"/>
                  </a:lnTo>
                  <a:lnTo>
                    <a:pt x="3559277" y="766916"/>
                  </a:lnTo>
                  <a:lnTo>
                    <a:pt x="4336025" y="0"/>
                  </a:lnTo>
                  <a:lnTo>
                    <a:pt x="757084" y="177963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9A170941-872C-BD4E-B482-B6898D016567}"/>
                </a:ext>
              </a:extLst>
            </p:cNvPr>
            <p:cNvSpPr/>
            <p:nvPr/>
          </p:nvSpPr>
          <p:spPr>
            <a:xfrm>
              <a:off x="2971800" y="3429000"/>
              <a:ext cx="4310743" cy="2400300"/>
            </a:xfrm>
            <a:custGeom>
              <a:avLst/>
              <a:gdLst>
                <a:gd name="connsiteX0" fmla="*/ 751114 w 4310743"/>
                <a:gd name="connsiteY0" fmla="*/ 1779814 h 2400300"/>
                <a:gd name="connsiteX1" fmla="*/ 0 w 4310743"/>
                <a:gd name="connsiteY1" fmla="*/ 2400300 h 2400300"/>
                <a:gd name="connsiteX2" fmla="*/ 3575957 w 4310743"/>
                <a:gd name="connsiteY2" fmla="*/ 620486 h 2400300"/>
                <a:gd name="connsiteX3" fmla="*/ 4310743 w 4310743"/>
                <a:gd name="connsiteY3" fmla="*/ 0 h 2400300"/>
                <a:gd name="connsiteX4" fmla="*/ 751114 w 4310743"/>
                <a:gd name="connsiteY4" fmla="*/ 1779814 h 2400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743" h="2400300">
                  <a:moveTo>
                    <a:pt x="751114" y="1779814"/>
                  </a:moveTo>
                  <a:lnTo>
                    <a:pt x="0" y="2400300"/>
                  </a:lnTo>
                  <a:lnTo>
                    <a:pt x="3575957" y="620486"/>
                  </a:lnTo>
                  <a:lnTo>
                    <a:pt x="4310743" y="0"/>
                  </a:lnTo>
                  <a:lnTo>
                    <a:pt x="751114" y="1779814"/>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003A4411-79E7-A742-89D8-59B26C798D26}"/>
                </a:ext>
              </a:extLst>
            </p:cNvPr>
            <p:cNvSpPr/>
            <p:nvPr/>
          </p:nvSpPr>
          <p:spPr>
            <a:xfrm>
              <a:off x="1796143" y="3461657"/>
              <a:ext cx="4278086" cy="2432957"/>
            </a:xfrm>
            <a:custGeom>
              <a:avLst/>
              <a:gdLst>
                <a:gd name="connsiteX0" fmla="*/ 702128 w 4278086"/>
                <a:gd name="connsiteY0" fmla="*/ 1730829 h 2432957"/>
                <a:gd name="connsiteX1" fmla="*/ 0 w 4278086"/>
                <a:gd name="connsiteY1" fmla="*/ 2432957 h 2432957"/>
                <a:gd name="connsiteX2" fmla="*/ 3575957 w 4278086"/>
                <a:gd name="connsiteY2" fmla="*/ 620486 h 2432957"/>
                <a:gd name="connsiteX3" fmla="*/ 4278086 w 4278086"/>
                <a:gd name="connsiteY3" fmla="*/ 0 h 2432957"/>
                <a:gd name="connsiteX4" fmla="*/ 702128 w 4278086"/>
                <a:gd name="connsiteY4" fmla="*/ 1730829 h 243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086" h="2432957">
                  <a:moveTo>
                    <a:pt x="702128" y="1730829"/>
                  </a:moveTo>
                  <a:lnTo>
                    <a:pt x="0" y="2432957"/>
                  </a:lnTo>
                  <a:lnTo>
                    <a:pt x="3575957" y="620486"/>
                  </a:lnTo>
                  <a:lnTo>
                    <a:pt x="4278086" y="0"/>
                  </a:lnTo>
                  <a:lnTo>
                    <a:pt x="702128" y="1730829"/>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a:extLst>
                <a:ext uri="{FF2B5EF4-FFF2-40B4-BE49-F238E27FC236}">
                  <a16:creationId xmlns:a16="http://schemas.microsoft.com/office/drawing/2014/main" id="{F20285B8-6725-2B4E-807F-F672736AFACA}"/>
                </a:ext>
              </a:extLst>
            </p:cNvPr>
            <p:cNvSpPr/>
            <p:nvPr/>
          </p:nvSpPr>
          <p:spPr>
            <a:xfrm rot="10800000">
              <a:off x="5360161" y="768507"/>
              <a:ext cx="5134377"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66">
              <a:extLst>
                <a:ext uri="{FF2B5EF4-FFF2-40B4-BE49-F238E27FC236}">
                  <a16:creationId xmlns:a16="http://schemas.microsoft.com/office/drawing/2014/main" id="{A3082B00-C710-4C40-B4AA-8B0060B294E7}"/>
                </a:ext>
              </a:extLst>
            </p:cNvPr>
            <p:cNvSpPr/>
            <p:nvPr/>
          </p:nvSpPr>
          <p:spPr>
            <a:xfrm>
              <a:off x="1809135" y="796413"/>
              <a:ext cx="8674805" cy="1848464"/>
            </a:xfrm>
            <a:custGeom>
              <a:avLst/>
              <a:gdLst>
                <a:gd name="connsiteX0" fmla="*/ 0 w 8711381"/>
                <a:gd name="connsiteY0" fmla="*/ 1848464 h 1848464"/>
                <a:gd name="connsiteX1" fmla="*/ 5122607 w 8711381"/>
                <a:gd name="connsiteY1" fmla="*/ 1769806 h 1848464"/>
                <a:gd name="connsiteX2" fmla="*/ 8711381 w 8711381"/>
                <a:gd name="connsiteY2" fmla="*/ 0 h 1848464"/>
                <a:gd name="connsiteX3" fmla="*/ 3569110 w 8711381"/>
                <a:gd name="connsiteY3" fmla="*/ 108155 h 1848464"/>
                <a:gd name="connsiteX4" fmla="*/ 0 w 8711381"/>
                <a:gd name="connsiteY4" fmla="*/ 1848464 h 1848464"/>
                <a:gd name="connsiteX0" fmla="*/ 0 w 8674805"/>
                <a:gd name="connsiteY0" fmla="*/ 1848464 h 1848464"/>
                <a:gd name="connsiteX1" fmla="*/ 5122607 w 8674805"/>
                <a:gd name="connsiteY1" fmla="*/ 1769806 h 1848464"/>
                <a:gd name="connsiteX2" fmla="*/ 8674805 w 8674805"/>
                <a:gd name="connsiteY2" fmla="*/ 0 h 1848464"/>
                <a:gd name="connsiteX3" fmla="*/ 3569110 w 8674805"/>
                <a:gd name="connsiteY3" fmla="*/ 108155 h 1848464"/>
                <a:gd name="connsiteX4" fmla="*/ 0 w 8674805"/>
                <a:gd name="connsiteY4" fmla="*/ 1848464 h 184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4805" h="1848464">
                  <a:moveTo>
                    <a:pt x="0" y="1848464"/>
                  </a:moveTo>
                  <a:lnTo>
                    <a:pt x="5122607" y="1769806"/>
                  </a:lnTo>
                  <a:lnTo>
                    <a:pt x="8674805" y="0"/>
                  </a:lnTo>
                  <a:lnTo>
                    <a:pt x="3569110" y="108155"/>
                  </a:lnTo>
                  <a:lnTo>
                    <a:pt x="0" y="1848464"/>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a:extLst>
                <a:ext uri="{FF2B5EF4-FFF2-40B4-BE49-F238E27FC236}">
                  <a16:creationId xmlns:a16="http://schemas.microsoft.com/office/drawing/2014/main" id="{00EC7935-7DCF-E04B-A908-A90FBDAC13C3}"/>
                </a:ext>
              </a:extLst>
            </p:cNvPr>
            <p:cNvSpPr/>
            <p:nvPr/>
          </p:nvSpPr>
          <p:spPr>
            <a:xfrm rot="10800000">
              <a:off x="6853670" y="779003"/>
              <a:ext cx="3651047" cy="5031511"/>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 name="connsiteX0" fmla="*/ 1092 w 751984"/>
                <a:gd name="connsiteY0" fmla="*/ 365773 h 1030141"/>
                <a:gd name="connsiteX1" fmla="*/ 751984 w 751984"/>
                <a:gd name="connsiteY1" fmla="*/ 0 h 1030141"/>
                <a:gd name="connsiteX2" fmla="*/ 730019 w 751984"/>
                <a:gd name="connsiteY2" fmla="*/ 672509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328 w 752220"/>
                <a:gd name="connsiteY0" fmla="*/ 365773 h 999923"/>
                <a:gd name="connsiteX1" fmla="*/ 752220 w 752220"/>
                <a:gd name="connsiteY1" fmla="*/ 0 h 999923"/>
                <a:gd name="connsiteX2" fmla="*/ 738840 w 752220"/>
                <a:gd name="connsiteY2" fmla="*/ 674226 h 999923"/>
                <a:gd name="connsiteX3" fmla="*/ 3298 w 752220"/>
                <a:gd name="connsiteY3" fmla="*/ 999923 h 999923"/>
                <a:gd name="connsiteX4" fmla="*/ 1328 w 752220"/>
                <a:gd name="connsiteY4" fmla="*/ 365773 h 999923"/>
                <a:gd name="connsiteX0" fmla="*/ 3194 w 754086"/>
                <a:gd name="connsiteY0" fmla="*/ 365773 h 1039206"/>
                <a:gd name="connsiteX1" fmla="*/ 754086 w 754086"/>
                <a:gd name="connsiteY1" fmla="*/ 0 h 1039206"/>
                <a:gd name="connsiteX2" fmla="*/ 740706 w 754086"/>
                <a:gd name="connsiteY2" fmla="*/ 674226 h 1039206"/>
                <a:gd name="connsiteX3" fmla="*/ 632 w 754086"/>
                <a:gd name="connsiteY3" fmla="*/ 1039206 h 1039206"/>
                <a:gd name="connsiteX4" fmla="*/ 3194 w 754086"/>
                <a:gd name="connsiteY4" fmla="*/ 365773 h 1039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086" h="1039206">
                  <a:moveTo>
                    <a:pt x="3194" y="365773"/>
                  </a:moveTo>
                  <a:lnTo>
                    <a:pt x="754086" y="0"/>
                  </a:lnTo>
                  <a:cubicBezTo>
                    <a:pt x="754204" y="221308"/>
                    <a:pt x="742305" y="361922"/>
                    <a:pt x="740706" y="674226"/>
                  </a:cubicBezTo>
                  <a:lnTo>
                    <a:pt x="632" y="1039206"/>
                  </a:lnTo>
                  <a:cubicBezTo>
                    <a:pt x="-559" y="826084"/>
                    <a:pt x="-260" y="606934"/>
                    <a:pt x="3194" y="365773"/>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a:extLst>
                <a:ext uri="{FF2B5EF4-FFF2-40B4-BE49-F238E27FC236}">
                  <a16:creationId xmlns:a16="http://schemas.microsoft.com/office/drawing/2014/main" id="{CBAD9D04-DC2F-244B-8FA0-0FCA6E09B28D}"/>
                </a:ext>
              </a:extLst>
            </p:cNvPr>
            <p:cNvSpPr/>
            <p:nvPr/>
          </p:nvSpPr>
          <p:spPr>
            <a:xfrm rot="10800000">
              <a:off x="1792332" y="2557979"/>
              <a:ext cx="5141935"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2013" h="697338">
                  <a:moveTo>
                    <a:pt x="2" y="697310"/>
                  </a:moveTo>
                  <a:cubicBezTo>
                    <a:pt x="-1585" y="696252"/>
                    <a:pt x="720421" y="688961"/>
                    <a:pt x="1061810" y="679144"/>
                  </a:cubicBezTo>
                  <a:cubicBezTo>
                    <a:pt x="1062868" y="458558"/>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6" name="Group 85">
            <a:extLst>
              <a:ext uri="{FF2B5EF4-FFF2-40B4-BE49-F238E27FC236}">
                <a16:creationId xmlns:a16="http://schemas.microsoft.com/office/drawing/2014/main" id="{28E697D0-D0D3-1846-9644-7683818A1D14}"/>
              </a:ext>
            </a:extLst>
          </p:cNvPr>
          <p:cNvGrpSpPr/>
          <p:nvPr/>
        </p:nvGrpSpPr>
        <p:grpSpPr>
          <a:xfrm>
            <a:off x="2889457" y="1823788"/>
            <a:ext cx="1695157" cy="764069"/>
            <a:chOff x="2504049" y="1553738"/>
            <a:chExt cx="1695157" cy="764069"/>
          </a:xfrm>
        </p:grpSpPr>
        <p:cxnSp>
          <p:nvCxnSpPr>
            <p:cNvPr id="87" name="Straight Arrow Connector 86">
              <a:extLst>
                <a:ext uri="{FF2B5EF4-FFF2-40B4-BE49-F238E27FC236}">
                  <a16:creationId xmlns:a16="http://schemas.microsoft.com/office/drawing/2014/main" id="{553772C6-EC76-2448-9AAC-184697DC1D76}"/>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E0492F72-E169-6E43-91BE-8A6A0E3C5968}"/>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558405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E6965-87A7-EF43-ADA4-D3A2E17BAF3D}"/>
              </a:ext>
            </a:extLst>
          </p:cNvPr>
          <p:cNvSpPr>
            <a:spLocks noGrp="1"/>
          </p:cNvSpPr>
          <p:nvPr>
            <p:ph type="title"/>
          </p:nvPr>
        </p:nvSpPr>
        <p:spPr/>
        <p:txBody>
          <a:bodyPr/>
          <a:lstStyle/>
          <a:p>
            <a:r>
              <a:rPr lang="en-US" dirty="0"/>
              <a:t>Anisotropic Friction</a:t>
            </a:r>
          </a:p>
        </p:txBody>
      </p:sp>
      <p:grpSp>
        <p:nvGrpSpPr>
          <p:cNvPr id="19" name="Group 18">
            <a:extLst>
              <a:ext uri="{FF2B5EF4-FFF2-40B4-BE49-F238E27FC236}">
                <a16:creationId xmlns:a16="http://schemas.microsoft.com/office/drawing/2014/main" id="{FC79C4BF-F1DC-2249-B917-CB39CEEE0EC0}"/>
              </a:ext>
            </a:extLst>
          </p:cNvPr>
          <p:cNvGrpSpPr/>
          <p:nvPr/>
        </p:nvGrpSpPr>
        <p:grpSpPr>
          <a:xfrm>
            <a:off x="2418014" y="4115146"/>
            <a:ext cx="2166190" cy="1048509"/>
            <a:chOff x="1856382" y="4098148"/>
            <a:chExt cx="2166190" cy="1048509"/>
          </a:xfrm>
        </p:grpSpPr>
        <p:grpSp>
          <p:nvGrpSpPr>
            <p:cNvPr id="20" name="Group 19">
              <a:extLst>
                <a:ext uri="{FF2B5EF4-FFF2-40B4-BE49-F238E27FC236}">
                  <a16:creationId xmlns:a16="http://schemas.microsoft.com/office/drawing/2014/main" id="{5655A9FA-4B32-5340-96FE-6B07B2E5ED14}"/>
                </a:ext>
              </a:extLst>
            </p:cNvPr>
            <p:cNvGrpSpPr/>
            <p:nvPr/>
          </p:nvGrpSpPr>
          <p:grpSpPr>
            <a:xfrm rot="16200000">
              <a:off x="2621858" y="3745943"/>
              <a:ext cx="777856" cy="2023572"/>
              <a:chOff x="10421374" y="2490865"/>
              <a:chExt cx="777856" cy="2023572"/>
            </a:xfrm>
          </p:grpSpPr>
          <p:sp>
            <p:nvSpPr>
              <p:cNvPr id="23" name="Oval 22">
                <a:extLst>
                  <a:ext uri="{FF2B5EF4-FFF2-40B4-BE49-F238E27FC236}">
                    <a16:creationId xmlns:a16="http://schemas.microsoft.com/office/drawing/2014/main" id="{4FEB2FF7-1E8D-B340-AB5E-3046226E0759}"/>
                  </a:ext>
                </a:extLst>
              </p:cNvPr>
              <p:cNvSpPr/>
              <p:nvPr/>
            </p:nvSpPr>
            <p:spPr>
              <a:xfrm>
                <a:off x="10421374" y="2768931"/>
                <a:ext cx="443570" cy="1745506"/>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01EC78E8-3BC5-4941-8A41-C59BD04EA717}"/>
                  </a:ext>
                </a:extLst>
              </p:cNvPr>
              <p:cNvCxnSpPr>
                <a:cxnSpLocks/>
              </p:cNvCxnSpPr>
              <p:nvPr/>
            </p:nvCxnSpPr>
            <p:spPr>
              <a:xfrm rot="5400000" flipV="1">
                <a:off x="10921193" y="3363649"/>
                <a:ext cx="2"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B4D2A92-2ECE-324A-98D1-3D8D35F993E8}"/>
                  </a:ext>
                </a:extLst>
              </p:cNvPr>
              <p:cNvCxnSpPr>
                <a:cxnSpLocks/>
              </p:cNvCxnSpPr>
              <p:nvPr/>
            </p:nvCxnSpPr>
            <p:spPr>
              <a:xfrm flipV="1">
                <a:off x="10643158" y="2490865"/>
                <a:ext cx="0" cy="11508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21" name="Picture 20">
              <a:extLst>
                <a:ext uri="{FF2B5EF4-FFF2-40B4-BE49-F238E27FC236}">
                  <a16:creationId xmlns:a16="http://schemas.microsoft.com/office/drawing/2014/main" id="{1802B6D8-1F87-4244-ABD6-41BE93CA8C4B}"/>
                </a:ext>
              </a:extLst>
            </p:cNvPr>
            <p:cNvPicPr>
              <a:picLocks noChangeAspect="1"/>
            </p:cNvPicPr>
            <p:nvPr/>
          </p:nvPicPr>
          <p:blipFill>
            <a:blip r:embed="rId3"/>
            <a:stretch>
              <a:fillRect/>
            </a:stretch>
          </p:blipFill>
          <p:spPr>
            <a:xfrm>
              <a:off x="3118584" y="4098148"/>
              <a:ext cx="127000" cy="279400"/>
            </a:xfrm>
            <a:prstGeom prst="rect">
              <a:avLst/>
            </a:prstGeom>
          </p:spPr>
        </p:pic>
        <p:pic>
          <p:nvPicPr>
            <p:cNvPr id="22" name="Picture 21">
              <a:extLst>
                <a:ext uri="{FF2B5EF4-FFF2-40B4-BE49-F238E27FC236}">
                  <a16:creationId xmlns:a16="http://schemas.microsoft.com/office/drawing/2014/main" id="{B02D0CF1-0433-9942-8A44-EF2B58F78622}"/>
                </a:ext>
              </a:extLst>
            </p:cNvPr>
            <p:cNvPicPr>
              <a:picLocks noChangeAspect="1"/>
            </p:cNvPicPr>
            <p:nvPr/>
          </p:nvPicPr>
          <p:blipFill>
            <a:blip r:embed="rId4"/>
            <a:stretch>
              <a:fillRect/>
            </a:stretch>
          </p:blipFill>
          <p:spPr>
            <a:xfrm>
              <a:off x="1856382" y="4753494"/>
              <a:ext cx="127000" cy="304800"/>
            </a:xfrm>
            <a:prstGeom prst="rect">
              <a:avLst/>
            </a:prstGeom>
          </p:spPr>
        </p:pic>
      </p:grpSp>
      <p:pic>
        <p:nvPicPr>
          <p:cNvPr id="26" name="Picture 25">
            <a:extLst>
              <a:ext uri="{FF2B5EF4-FFF2-40B4-BE49-F238E27FC236}">
                <a16:creationId xmlns:a16="http://schemas.microsoft.com/office/drawing/2014/main" id="{E6859FDF-5498-9241-A2CE-CE365F4A4F90}"/>
              </a:ext>
            </a:extLst>
          </p:cNvPr>
          <p:cNvPicPr>
            <a:picLocks noChangeAspect="1"/>
          </p:cNvPicPr>
          <p:nvPr/>
        </p:nvPicPr>
        <p:blipFill>
          <a:blip r:embed="rId5"/>
          <a:stretch>
            <a:fillRect/>
          </a:stretch>
        </p:blipFill>
        <p:spPr>
          <a:xfrm>
            <a:off x="2132392" y="1243752"/>
            <a:ext cx="2743200" cy="292100"/>
          </a:xfrm>
          <a:prstGeom prst="rect">
            <a:avLst/>
          </a:prstGeom>
        </p:spPr>
      </p:pic>
      <p:grpSp>
        <p:nvGrpSpPr>
          <p:cNvPr id="37" name="Group 36">
            <a:extLst>
              <a:ext uri="{FF2B5EF4-FFF2-40B4-BE49-F238E27FC236}">
                <a16:creationId xmlns:a16="http://schemas.microsoft.com/office/drawing/2014/main" id="{C867733E-6740-6D41-BC95-C6E02007762D}"/>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C6A2E770-8B52-6445-AEE5-5CCC8437784C}"/>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C996C4C8-2F3D-9144-97B8-54265B3A06F7}"/>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C1F76761-7702-7742-BC3B-434657A9C51F}"/>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2BC7CF1-7472-A74E-8BBE-4F7663E58ADB}"/>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1B521587-5506-7546-B526-D87CCD417064}"/>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9026D140-E680-4949-852B-16C2A23EC399}"/>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9D210239-1EF9-E04E-88D9-E157D0CE0BB5}"/>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5539EDB7-2257-A546-93B3-A2DB7FB65ECA}"/>
              </a:ext>
            </a:extLst>
          </p:cNvPr>
          <p:cNvGrpSpPr/>
          <p:nvPr/>
        </p:nvGrpSpPr>
        <p:grpSpPr>
          <a:xfrm>
            <a:off x="5268379" y="3109327"/>
            <a:ext cx="1738064" cy="1027075"/>
            <a:chOff x="2562224" y="2816035"/>
            <a:chExt cx="1787526" cy="1056304"/>
          </a:xfrm>
        </p:grpSpPr>
        <p:sp>
          <p:nvSpPr>
            <p:cNvPr id="46" name="Freeform 45">
              <a:extLst>
                <a:ext uri="{FF2B5EF4-FFF2-40B4-BE49-F238E27FC236}">
                  <a16:creationId xmlns:a16="http://schemas.microsoft.com/office/drawing/2014/main" id="{A908F7EF-06E6-494C-8B8F-C69A94184C6C}"/>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46">
              <a:extLst>
                <a:ext uri="{FF2B5EF4-FFF2-40B4-BE49-F238E27FC236}">
                  <a16:creationId xmlns:a16="http://schemas.microsoft.com/office/drawing/2014/main" id="{C073BD0C-AC58-5C42-87D8-CC5643398AED}"/>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reeform 47">
              <a:extLst>
                <a:ext uri="{FF2B5EF4-FFF2-40B4-BE49-F238E27FC236}">
                  <a16:creationId xmlns:a16="http://schemas.microsoft.com/office/drawing/2014/main" id="{D85686D8-77E5-0D43-90BA-7241263526B8}"/>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B61C822C-B745-274C-AFF9-83C6E47FEE57}"/>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DB1A92C2-5ED1-FF41-B667-5578960F2EBC}"/>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36059C71-E29A-2842-8522-A0FF03BD667A}"/>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B0A081BB-3E06-204A-B92A-891E9B5A31F1}"/>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DB7302EC-D123-DA46-9113-CA00C2D137AA}"/>
              </a:ext>
            </a:extLst>
          </p:cNvPr>
          <p:cNvGrpSpPr/>
          <p:nvPr/>
        </p:nvGrpSpPr>
        <p:grpSpPr>
          <a:xfrm>
            <a:off x="2589937" y="2626228"/>
            <a:ext cx="1768635" cy="1050597"/>
            <a:chOff x="1792332" y="768507"/>
            <a:chExt cx="8712385" cy="5189841"/>
          </a:xfrm>
        </p:grpSpPr>
        <p:sp>
          <p:nvSpPr>
            <p:cNvPr id="62" name="Freeform 61">
              <a:extLst>
                <a:ext uri="{FF2B5EF4-FFF2-40B4-BE49-F238E27FC236}">
                  <a16:creationId xmlns:a16="http://schemas.microsoft.com/office/drawing/2014/main" id="{C2B2D8AB-8341-174F-83AB-117B99471569}"/>
                </a:ext>
              </a:extLst>
            </p:cNvPr>
            <p:cNvSpPr/>
            <p:nvPr/>
          </p:nvSpPr>
          <p:spPr>
            <a:xfrm>
              <a:off x="5378245" y="3333135"/>
              <a:ext cx="4365523" cy="2625213"/>
            </a:xfrm>
            <a:custGeom>
              <a:avLst/>
              <a:gdLst>
                <a:gd name="connsiteX0" fmla="*/ 786581 w 4365523"/>
                <a:gd name="connsiteY0" fmla="*/ 1809136 h 2625213"/>
                <a:gd name="connsiteX1" fmla="*/ 0 w 4365523"/>
                <a:gd name="connsiteY1" fmla="*/ 2625213 h 2625213"/>
                <a:gd name="connsiteX2" fmla="*/ 3559278 w 4365523"/>
                <a:gd name="connsiteY2" fmla="*/ 806246 h 2625213"/>
                <a:gd name="connsiteX3" fmla="*/ 4365523 w 4365523"/>
                <a:gd name="connsiteY3" fmla="*/ 0 h 2625213"/>
                <a:gd name="connsiteX4" fmla="*/ 786581 w 4365523"/>
                <a:gd name="connsiteY4" fmla="*/ 1809136 h 262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523" h="2625213">
                  <a:moveTo>
                    <a:pt x="786581" y="1809136"/>
                  </a:moveTo>
                  <a:lnTo>
                    <a:pt x="0" y="2625213"/>
                  </a:lnTo>
                  <a:lnTo>
                    <a:pt x="3559278" y="806246"/>
                  </a:lnTo>
                  <a:lnTo>
                    <a:pt x="4365523" y="0"/>
                  </a:lnTo>
                  <a:lnTo>
                    <a:pt x="786581" y="1809136"/>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9688BBDB-BDA3-9E4D-8100-FE7DF5CA9D5A}"/>
                </a:ext>
              </a:extLst>
            </p:cNvPr>
            <p:cNvSpPr/>
            <p:nvPr/>
          </p:nvSpPr>
          <p:spPr>
            <a:xfrm>
              <a:off x="4139381" y="3342968"/>
              <a:ext cx="4336025" cy="2546555"/>
            </a:xfrm>
            <a:custGeom>
              <a:avLst/>
              <a:gdLst>
                <a:gd name="connsiteX0" fmla="*/ 757084 w 4336025"/>
                <a:gd name="connsiteY0" fmla="*/ 1779638 h 2546555"/>
                <a:gd name="connsiteX1" fmla="*/ 0 w 4336025"/>
                <a:gd name="connsiteY1" fmla="*/ 2546555 h 2546555"/>
                <a:gd name="connsiteX2" fmla="*/ 3559277 w 4336025"/>
                <a:gd name="connsiteY2" fmla="*/ 766916 h 2546555"/>
                <a:gd name="connsiteX3" fmla="*/ 4336025 w 4336025"/>
                <a:gd name="connsiteY3" fmla="*/ 0 h 2546555"/>
                <a:gd name="connsiteX4" fmla="*/ 757084 w 4336025"/>
                <a:gd name="connsiteY4" fmla="*/ 1779638 h 254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6025" h="2546555">
                  <a:moveTo>
                    <a:pt x="757084" y="1779638"/>
                  </a:moveTo>
                  <a:lnTo>
                    <a:pt x="0" y="2546555"/>
                  </a:lnTo>
                  <a:lnTo>
                    <a:pt x="3559277" y="766916"/>
                  </a:lnTo>
                  <a:lnTo>
                    <a:pt x="4336025" y="0"/>
                  </a:lnTo>
                  <a:lnTo>
                    <a:pt x="757084" y="177963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D2EE793B-E36C-E342-AEC1-D18DCBFE7C57}"/>
                </a:ext>
              </a:extLst>
            </p:cNvPr>
            <p:cNvSpPr/>
            <p:nvPr/>
          </p:nvSpPr>
          <p:spPr>
            <a:xfrm>
              <a:off x="2971800" y="3429000"/>
              <a:ext cx="4310743" cy="2400300"/>
            </a:xfrm>
            <a:custGeom>
              <a:avLst/>
              <a:gdLst>
                <a:gd name="connsiteX0" fmla="*/ 751114 w 4310743"/>
                <a:gd name="connsiteY0" fmla="*/ 1779814 h 2400300"/>
                <a:gd name="connsiteX1" fmla="*/ 0 w 4310743"/>
                <a:gd name="connsiteY1" fmla="*/ 2400300 h 2400300"/>
                <a:gd name="connsiteX2" fmla="*/ 3575957 w 4310743"/>
                <a:gd name="connsiteY2" fmla="*/ 620486 h 2400300"/>
                <a:gd name="connsiteX3" fmla="*/ 4310743 w 4310743"/>
                <a:gd name="connsiteY3" fmla="*/ 0 h 2400300"/>
                <a:gd name="connsiteX4" fmla="*/ 751114 w 4310743"/>
                <a:gd name="connsiteY4" fmla="*/ 1779814 h 2400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743" h="2400300">
                  <a:moveTo>
                    <a:pt x="751114" y="1779814"/>
                  </a:moveTo>
                  <a:lnTo>
                    <a:pt x="0" y="2400300"/>
                  </a:lnTo>
                  <a:lnTo>
                    <a:pt x="3575957" y="620486"/>
                  </a:lnTo>
                  <a:lnTo>
                    <a:pt x="4310743" y="0"/>
                  </a:lnTo>
                  <a:lnTo>
                    <a:pt x="751114" y="1779814"/>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CE3D69B0-337C-A848-BFC4-9ADB4F01B171}"/>
                </a:ext>
              </a:extLst>
            </p:cNvPr>
            <p:cNvSpPr/>
            <p:nvPr/>
          </p:nvSpPr>
          <p:spPr>
            <a:xfrm>
              <a:off x="1796143" y="3461657"/>
              <a:ext cx="4278086" cy="2432957"/>
            </a:xfrm>
            <a:custGeom>
              <a:avLst/>
              <a:gdLst>
                <a:gd name="connsiteX0" fmla="*/ 702128 w 4278086"/>
                <a:gd name="connsiteY0" fmla="*/ 1730829 h 2432957"/>
                <a:gd name="connsiteX1" fmla="*/ 0 w 4278086"/>
                <a:gd name="connsiteY1" fmla="*/ 2432957 h 2432957"/>
                <a:gd name="connsiteX2" fmla="*/ 3575957 w 4278086"/>
                <a:gd name="connsiteY2" fmla="*/ 620486 h 2432957"/>
                <a:gd name="connsiteX3" fmla="*/ 4278086 w 4278086"/>
                <a:gd name="connsiteY3" fmla="*/ 0 h 2432957"/>
                <a:gd name="connsiteX4" fmla="*/ 702128 w 4278086"/>
                <a:gd name="connsiteY4" fmla="*/ 1730829 h 243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086" h="2432957">
                  <a:moveTo>
                    <a:pt x="702128" y="1730829"/>
                  </a:moveTo>
                  <a:lnTo>
                    <a:pt x="0" y="2432957"/>
                  </a:lnTo>
                  <a:lnTo>
                    <a:pt x="3575957" y="620486"/>
                  </a:lnTo>
                  <a:lnTo>
                    <a:pt x="4278086" y="0"/>
                  </a:lnTo>
                  <a:lnTo>
                    <a:pt x="702128" y="1730829"/>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a:extLst>
                <a:ext uri="{FF2B5EF4-FFF2-40B4-BE49-F238E27FC236}">
                  <a16:creationId xmlns:a16="http://schemas.microsoft.com/office/drawing/2014/main" id="{3775C3DD-E96F-5D48-AA9D-2C543F7DDEF1}"/>
                </a:ext>
              </a:extLst>
            </p:cNvPr>
            <p:cNvSpPr/>
            <p:nvPr/>
          </p:nvSpPr>
          <p:spPr>
            <a:xfrm rot="10800000">
              <a:off x="5360161" y="768507"/>
              <a:ext cx="5134377"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66">
              <a:extLst>
                <a:ext uri="{FF2B5EF4-FFF2-40B4-BE49-F238E27FC236}">
                  <a16:creationId xmlns:a16="http://schemas.microsoft.com/office/drawing/2014/main" id="{A1C39391-A801-B34C-9D57-D93BB7F140B5}"/>
                </a:ext>
              </a:extLst>
            </p:cNvPr>
            <p:cNvSpPr/>
            <p:nvPr/>
          </p:nvSpPr>
          <p:spPr>
            <a:xfrm>
              <a:off x="1809135" y="796413"/>
              <a:ext cx="8674805" cy="1848464"/>
            </a:xfrm>
            <a:custGeom>
              <a:avLst/>
              <a:gdLst>
                <a:gd name="connsiteX0" fmla="*/ 0 w 8711381"/>
                <a:gd name="connsiteY0" fmla="*/ 1848464 h 1848464"/>
                <a:gd name="connsiteX1" fmla="*/ 5122607 w 8711381"/>
                <a:gd name="connsiteY1" fmla="*/ 1769806 h 1848464"/>
                <a:gd name="connsiteX2" fmla="*/ 8711381 w 8711381"/>
                <a:gd name="connsiteY2" fmla="*/ 0 h 1848464"/>
                <a:gd name="connsiteX3" fmla="*/ 3569110 w 8711381"/>
                <a:gd name="connsiteY3" fmla="*/ 108155 h 1848464"/>
                <a:gd name="connsiteX4" fmla="*/ 0 w 8711381"/>
                <a:gd name="connsiteY4" fmla="*/ 1848464 h 1848464"/>
                <a:gd name="connsiteX0" fmla="*/ 0 w 8674805"/>
                <a:gd name="connsiteY0" fmla="*/ 1848464 h 1848464"/>
                <a:gd name="connsiteX1" fmla="*/ 5122607 w 8674805"/>
                <a:gd name="connsiteY1" fmla="*/ 1769806 h 1848464"/>
                <a:gd name="connsiteX2" fmla="*/ 8674805 w 8674805"/>
                <a:gd name="connsiteY2" fmla="*/ 0 h 1848464"/>
                <a:gd name="connsiteX3" fmla="*/ 3569110 w 8674805"/>
                <a:gd name="connsiteY3" fmla="*/ 108155 h 1848464"/>
                <a:gd name="connsiteX4" fmla="*/ 0 w 8674805"/>
                <a:gd name="connsiteY4" fmla="*/ 1848464 h 184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4805" h="1848464">
                  <a:moveTo>
                    <a:pt x="0" y="1848464"/>
                  </a:moveTo>
                  <a:lnTo>
                    <a:pt x="5122607" y="1769806"/>
                  </a:lnTo>
                  <a:lnTo>
                    <a:pt x="8674805" y="0"/>
                  </a:lnTo>
                  <a:lnTo>
                    <a:pt x="3569110" y="108155"/>
                  </a:lnTo>
                  <a:lnTo>
                    <a:pt x="0" y="1848464"/>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a:extLst>
                <a:ext uri="{FF2B5EF4-FFF2-40B4-BE49-F238E27FC236}">
                  <a16:creationId xmlns:a16="http://schemas.microsoft.com/office/drawing/2014/main" id="{3FE96999-B6A2-CE4A-A1A8-870756FD5070}"/>
                </a:ext>
              </a:extLst>
            </p:cNvPr>
            <p:cNvSpPr/>
            <p:nvPr/>
          </p:nvSpPr>
          <p:spPr>
            <a:xfrm rot="10800000">
              <a:off x="6853670" y="779003"/>
              <a:ext cx="3651047" cy="5031511"/>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 name="connsiteX0" fmla="*/ 1092 w 751984"/>
                <a:gd name="connsiteY0" fmla="*/ 365773 h 1030141"/>
                <a:gd name="connsiteX1" fmla="*/ 751984 w 751984"/>
                <a:gd name="connsiteY1" fmla="*/ 0 h 1030141"/>
                <a:gd name="connsiteX2" fmla="*/ 730019 w 751984"/>
                <a:gd name="connsiteY2" fmla="*/ 672509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328 w 752220"/>
                <a:gd name="connsiteY0" fmla="*/ 365773 h 999923"/>
                <a:gd name="connsiteX1" fmla="*/ 752220 w 752220"/>
                <a:gd name="connsiteY1" fmla="*/ 0 h 999923"/>
                <a:gd name="connsiteX2" fmla="*/ 738840 w 752220"/>
                <a:gd name="connsiteY2" fmla="*/ 674226 h 999923"/>
                <a:gd name="connsiteX3" fmla="*/ 3298 w 752220"/>
                <a:gd name="connsiteY3" fmla="*/ 999923 h 999923"/>
                <a:gd name="connsiteX4" fmla="*/ 1328 w 752220"/>
                <a:gd name="connsiteY4" fmla="*/ 365773 h 999923"/>
                <a:gd name="connsiteX0" fmla="*/ 3194 w 754086"/>
                <a:gd name="connsiteY0" fmla="*/ 365773 h 1039206"/>
                <a:gd name="connsiteX1" fmla="*/ 754086 w 754086"/>
                <a:gd name="connsiteY1" fmla="*/ 0 h 1039206"/>
                <a:gd name="connsiteX2" fmla="*/ 740706 w 754086"/>
                <a:gd name="connsiteY2" fmla="*/ 674226 h 1039206"/>
                <a:gd name="connsiteX3" fmla="*/ 632 w 754086"/>
                <a:gd name="connsiteY3" fmla="*/ 1039206 h 1039206"/>
                <a:gd name="connsiteX4" fmla="*/ 3194 w 754086"/>
                <a:gd name="connsiteY4" fmla="*/ 365773 h 1039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086" h="1039206">
                  <a:moveTo>
                    <a:pt x="3194" y="365773"/>
                  </a:moveTo>
                  <a:lnTo>
                    <a:pt x="754086" y="0"/>
                  </a:lnTo>
                  <a:cubicBezTo>
                    <a:pt x="754204" y="221308"/>
                    <a:pt x="742305" y="361922"/>
                    <a:pt x="740706" y="674226"/>
                  </a:cubicBezTo>
                  <a:lnTo>
                    <a:pt x="632" y="1039206"/>
                  </a:lnTo>
                  <a:cubicBezTo>
                    <a:pt x="-559" y="826084"/>
                    <a:pt x="-260" y="606934"/>
                    <a:pt x="3194" y="365773"/>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a:extLst>
                <a:ext uri="{FF2B5EF4-FFF2-40B4-BE49-F238E27FC236}">
                  <a16:creationId xmlns:a16="http://schemas.microsoft.com/office/drawing/2014/main" id="{8DCC59AC-4BFD-1043-A25D-3E9B85F86D72}"/>
                </a:ext>
              </a:extLst>
            </p:cNvPr>
            <p:cNvSpPr/>
            <p:nvPr/>
          </p:nvSpPr>
          <p:spPr>
            <a:xfrm rot="10800000">
              <a:off x="1792332" y="2557979"/>
              <a:ext cx="5141935"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2013" h="697338">
                  <a:moveTo>
                    <a:pt x="2" y="697310"/>
                  </a:moveTo>
                  <a:cubicBezTo>
                    <a:pt x="-1585" y="696252"/>
                    <a:pt x="720421" y="688961"/>
                    <a:pt x="1061810" y="679144"/>
                  </a:cubicBezTo>
                  <a:cubicBezTo>
                    <a:pt x="1062868" y="458558"/>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6" name="Group 85">
            <a:extLst>
              <a:ext uri="{FF2B5EF4-FFF2-40B4-BE49-F238E27FC236}">
                <a16:creationId xmlns:a16="http://schemas.microsoft.com/office/drawing/2014/main" id="{77A64542-9B50-754B-BC01-02C5CAFFBD4B}"/>
              </a:ext>
            </a:extLst>
          </p:cNvPr>
          <p:cNvGrpSpPr/>
          <p:nvPr/>
        </p:nvGrpSpPr>
        <p:grpSpPr>
          <a:xfrm>
            <a:off x="2889457" y="1823788"/>
            <a:ext cx="1695157" cy="764069"/>
            <a:chOff x="2504049" y="1553738"/>
            <a:chExt cx="1695157" cy="764069"/>
          </a:xfrm>
        </p:grpSpPr>
        <p:cxnSp>
          <p:nvCxnSpPr>
            <p:cNvPr id="87" name="Straight Arrow Connector 86">
              <a:extLst>
                <a:ext uri="{FF2B5EF4-FFF2-40B4-BE49-F238E27FC236}">
                  <a16:creationId xmlns:a16="http://schemas.microsoft.com/office/drawing/2014/main" id="{491FDB5C-3E2C-A445-AE6B-3A06DF3B26C8}"/>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306EBA1D-7696-1145-A175-6B4D925B5165}"/>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050854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42D8D-8237-6B46-810E-95ED388D7846}"/>
              </a:ext>
            </a:extLst>
          </p:cNvPr>
          <p:cNvSpPr>
            <a:spLocks noGrp="1"/>
          </p:cNvSpPr>
          <p:nvPr>
            <p:ph type="title"/>
          </p:nvPr>
        </p:nvSpPr>
        <p:spPr/>
        <p:txBody>
          <a:bodyPr/>
          <a:lstStyle/>
          <a:p>
            <a:r>
              <a:rPr lang="en-US" dirty="0"/>
              <a:t>Anisotropic Friction</a:t>
            </a:r>
          </a:p>
        </p:txBody>
      </p:sp>
      <p:grpSp>
        <p:nvGrpSpPr>
          <p:cNvPr id="19" name="Group 18">
            <a:extLst>
              <a:ext uri="{FF2B5EF4-FFF2-40B4-BE49-F238E27FC236}">
                <a16:creationId xmlns:a16="http://schemas.microsoft.com/office/drawing/2014/main" id="{184CB9D2-E75F-0F4F-BA01-A17055CF5778}"/>
              </a:ext>
            </a:extLst>
          </p:cNvPr>
          <p:cNvGrpSpPr/>
          <p:nvPr/>
        </p:nvGrpSpPr>
        <p:grpSpPr>
          <a:xfrm>
            <a:off x="2418014" y="4115146"/>
            <a:ext cx="2166190" cy="1048509"/>
            <a:chOff x="1856382" y="4098148"/>
            <a:chExt cx="2166190" cy="1048509"/>
          </a:xfrm>
        </p:grpSpPr>
        <p:grpSp>
          <p:nvGrpSpPr>
            <p:cNvPr id="20" name="Group 19">
              <a:extLst>
                <a:ext uri="{FF2B5EF4-FFF2-40B4-BE49-F238E27FC236}">
                  <a16:creationId xmlns:a16="http://schemas.microsoft.com/office/drawing/2014/main" id="{CA82DB6B-78DD-0F48-BD1C-0670926AC70D}"/>
                </a:ext>
              </a:extLst>
            </p:cNvPr>
            <p:cNvGrpSpPr/>
            <p:nvPr/>
          </p:nvGrpSpPr>
          <p:grpSpPr>
            <a:xfrm rot="16200000">
              <a:off x="2621858" y="3745943"/>
              <a:ext cx="777856" cy="2023572"/>
              <a:chOff x="10421374" y="2490865"/>
              <a:chExt cx="777856" cy="2023572"/>
            </a:xfrm>
          </p:grpSpPr>
          <p:sp>
            <p:nvSpPr>
              <p:cNvPr id="23" name="Oval 22">
                <a:extLst>
                  <a:ext uri="{FF2B5EF4-FFF2-40B4-BE49-F238E27FC236}">
                    <a16:creationId xmlns:a16="http://schemas.microsoft.com/office/drawing/2014/main" id="{1B3A73F1-736D-A14B-B349-349235886EC0}"/>
                  </a:ext>
                </a:extLst>
              </p:cNvPr>
              <p:cNvSpPr/>
              <p:nvPr/>
            </p:nvSpPr>
            <p:spPr>
              <a:xfrm>
                <a:off x="10421374" y="2768931"/>
                <a:ext cx="443570" cy="1745506"/>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EF7B1795-8334-7D48-B43E-6988FCA786A0}"/>
                  </a:ext>
                </a:extLst>
              </p:cNvPr>
              <p:cNvCxnSpPr>
                <a:cxnSpLocks/>
              </p:cNvCxnSpPr>
              <p:nvPr/>
            </p:nvCxnSpPr>
            <p:spPr>
              <a:xfrm rot="5400000" flipV="1">
                <a:off x="10921193" y="3363649"/>
                <a:ext cx="2"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87F310F-A55F-FD4D-8531-B45C6E0DF813}"/>
                  </a:ext>
                </a:extLst>
              </p:cNvPr>
              <p:cNvCxnSpPr>
                <a:cxnSpLocks/>
              </p:cNvCxnSpPr>
              <p:nvPr/>
            </p:nvCxnSpPr>
            <p:spPr>
              <a:xfrm flipV="1">
                <a:off x="10643158" y="2490865"/>
                <a:ext cx="0" cy="11508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21" name="Picture 20">
              <a:extLst>
                <a:ext uri="{FF2B5EF4-FFF2-40B4-BE49-F238E27FC236}">
                  <a16:creationId xmlns:a16="http://schemas.microsoft.com/office/drawing/2014/main" id="{76B448E9-273A-C842-B117-F9611BA5504A}"/>
                </a:ext>
              </a:extLst>
            </p:cNvPr>
            <p:cNvPicPr>
              <a:picLocks noChangeAspect="1"/>
            </p:cNvPicPr>
            <p:nvPr/>
          </p:nvPicPr>
          <p:blipFill>
            <a:blip r:embed="rId3"/>
            <a:stretch>
              <a:fillRect/>
            </a:stretch>
          </p:blipFill>
          <p:spPr>
            <a:xfrm>
              <a:off x="3118584" y="4098148"/>
              <a:ext cx="127000" cy="279400"/>
            </a:xfrm>
            <a:prstGeom prst="rect">
              <a:avLst/>
            </a:prstGeom>
          </p:spPr>
        </p:pic>
        <p:pic>
          <p:nvPicPr>
            <p:cNvPr id="22" name="Picture 21">
              <a:extLst>
                <a:ext uri="{FF2B5EF4-FFF2-40B4-BE49-F238E27FC236}">
                  <a16:creationId xmlns:a16="http://schemas.microsoft.com/office/drawing/2014/main" id="{1F305FE2-617E-4949-B738-C897E50564E9}"/>
                </a:ext>
              </a:extLst>
            </p:cNvPr>
            <p:cNvPicPr>
              <a:picLocks noChangeAspect="1"/>
            </p:cNvPicPr>
            <p:nvPr/>
          </p:nvPicPr>
          <p:blipFill>
            <a:blip r:embed="rId4"/>
            <a:stretch>
              <a:fillRect/>
            </a:stretch>
          </p:blipFill>
          <p:spPr>
            <a:xfrm>
              <a:off x="1856382" y="4753494"/>
              <a:ext cx="127000" cy="304800"/>
            </a:xfrm>
            <a:prstGeom prst="rect">
              <a:avLst/>
            </a:prstGeom>
          </p:spPr>
        </p:pic>
      </p:grpSp>
      <p:pic>
        <p:nvPicPr>
          <p:cNvPr id="26" name="Picture 25">
            <a:extLst>
              <a:ext uri="{FF2B5EF4-FFF2-40B4-BE49-F238E27FC236}">
                <a16:creationId xmlns:a16="http://schemas.microsoft.com/office/drawing/2014/main" id="{66156A85-482D-364D-A774-AC694C07444D}"/>
              </a:ext>
            </a:extLst>
          </p:cNvPr>
          <p:cNvPicPr>
            <a:picLocks noChangeAspect="1"/>
          </p:cNvPicPr>
          <p:nvPr/>
        </p:nvPicPr>
        <p:blipFill>
          <a:blip r:embed="rId5"/>
          <a:stretch>
            <a:fillRect/>
          </a:stretch>
        </p:blipFill>
        <p:spPr>
          <a:xfrm>
            <a:off x="2132392" y="1243752"/>
            <a:ext cx="2743200" cy="292100"/>
          </a:xfrm>
          <a:prstGeom prst="rect">
            <a:avLst/>
          </a:prstGeom>
        </p:spPr>
      </p:pic>
      <p:grpSp>
        <p:nvGrpSpPr>
          <p:cNvPr id="37" name="Group 36">
            <a:extLst>
              <a:ext uri="{FF2B5EF4-FFF2-40B4-BE49-F238E27FC236}">
                <a16:creationId xmlns:a16="http://schemas.microsoft.com/office/drawing/2014/main" id="{1D7E7CCC-D87B-AC42-BB7D-D0113AE56ABC}"/>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199A9A2B-68B5-4F46-8A39-09EDC88C958F}"/>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87DE8CA9-93C8-6644-8AA4-17B5840625A8}"/>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03F5F9D3-DA7F-4146-AAC1-EB47AEB097B4}"/>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5CD1F415-818E-0F49-9622-5CC65012949E}"/>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A47761E2-2C2E-754A-A0B8-8B437BF04204}"/>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4EC86860-7EDE-E947-9F3F-DBFDF5915F91}"/>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B0662F92-7844-CA4F-8729-85507433D10F}"/>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CD3CDB4B-D151-614D-BACF-3559B46E5589}"/>
              </a:ext>
            </a:extLst>
          </p:cNvPr>
          <p:cNvGrpSpPr/>
          <p:nvPr/>
        </p:nvGrpSpPr>
        <p:grpSpPr>
          <a:xfrm>
            <a:off x="5268379" y="3109327"/>
            <a:ext cx="1738064" cy="1027075"/>
            <a:chOff x="2562224" y="2816035"/>
            <a:chExt cx="1787526" cy="1056304"/>
          </a:xfrm>
        </p:grpSpPr>
        <p:sp>
          <p:nvSpPr>
            <p:cNvPr id="46" name="Freeform 45">
              <a:extLst>
                <a:ext uri="{FF2B5EF4-FFF2-40B4-BE49-F238E27FC236}">
                  <a16:creationId xmlns:a16="http://schemas.microsoft.com/office/drawing/2014/main" id="{3CAD9BEC-FBCF-2540-B7F2-C1104E409D5F}"/>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46">
              <a:extLst>
                <a:ext uri="{FF2B5EF4-FFF2-40B4-BE49-F238E27FC236}">
                  <a16:creationId xmlns:a16="http://schemas.microsoft.com/office/drawing/2014/main" id="{8B952391-0246-4C47-87C9-44AC6E82CFF5}"/>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reeform 47">
              <a:extLst>
                <a:ext uri="{FF2B5EF4-FFF2-40B4-BE49-F238E27FC236}">
                  <a16:creationId xmlns:a16="http://schemas.microsoft.com/office/drawing/2014/main" id="{3F68FCBB-0D02-5F4F-9269-A5C2F692D659}"/>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8BA47D42-9479-7949-B51F-A1BB4F38A2D0}"/>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2AD569C4-D97E-AC42-90AF-41F3D6C890FD}"/>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88855B4E-7D2C-0545-8B04-D759D03F15A6}"/>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1A1C926A-6D80-1044-843F-7AD61FA49A1D}"/>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2A2C15BF-EFB5-984B-8A70-EFEF27B4B1BE}"/>
              </a:ext>
            </a:extLst>
          </p:cNvPr>
          <p:cNvGrpSpPr/>
          <p:nvPr/>
        </p:nvGrpSpPr>
        <p:grpSpPr>
          <a:xfrm>
            <a:off x="2589937" y="2626228"/>
            <a:ext cx="1768635" cy="1050597"/>
            <a:chOff x="1792332" y="768507"/>
            <a:chExt cx="8712385" cy="5189841"/>
          </a:xfrm>
        </p:grpSpPr>
        <p:sp>
          <p:nvSpPr>
            <p:cNvPr id="62" name="Freeform 61">
              <a:extLst>
                <a:ext uri="{FF2B5EF4-FFF2-40B4-BE49-F238E27FC236}">
                  <a16:creationId xmlns:a16="http://schemas.microsoft.com/office/drawing/2014/main" id="{DD80AB1D-2C51-2F4C-A255-966014F8402A}"/>
                </a:ext>
              </a:extLst>
            </p:cNvPr>
            <p:cNvSpPr/>
            <p:nvPr/>
          </p:nvSpPr>
          <p:spPr>
            <a:xfrm>
              <a:off x="5378245" y="3333135"/>
              <a:ext cx="4365523" cy="2625213"/>
            </a:xfrm>
            <a:custGeom>
              <a:avLst/>
              <a:gdLst>
                <a:gd name="connsiteX0" fmla="*/ 786581 w 4365523"/>
                <a:gd name="connsiteY0" fmla="*/ 1809136 h 2625213"/>
                <a:gd name="connsiteX1" fmla="*/ 0 w 4365523"/>
                <a:gd name="connsiteY1" fmla="*/ 2625213 h 2625213"/>
                <a:gd name="connsiteX2" fmla="*/ 3559278 w 4365523"/>
                <a:gd name="connsiteY2" fmla="*/ 806246 h 2625213"/>
                <a:gd name="connsiteX3" fmla="*/ 4365523 w 4365523"/>
                <a:gd name="connsiteY3" fmla="*/ 0 h 2625213"/>
                <a:gd name="connsiteX4" fmla="*/ 786581 w 4365523"/>
                <a:gd name="connsiteY4" fmla="*/ 1809136 h 262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523" h="2625213">
                  <a:moveTo>
                    <a:pt x="786581" y="1809136"/>
                  </a:moveTo>
                  <a:lnTo>
                    <a:pt x="0" y="2625213"/>
                  </a:lnTo>
                  <a:lnTo>
                    <a:pt x="3559278" y="806246"/>
                  </a:lnTo>
                  <a:lnTo>
                    <a:pt x="4365523" y="0"/>
                  </a:lnTo>
                  <a:lnTo>
                    <a:pt x="786581" y="1809136"/>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87804F7C-4A3E-C148-825A-E02BF12DE31E}"/>
                </a:ext>
              </a:extLst>
            </p:cNvPr>
            <p:cNvSpPr/>
            <p:nvPr/>
          </p:nvSpPr>
          <p:spPr>
            <a:xfrm>
              <a:off x="4139381" y="3342968"/>
              <a:ext cx="4336025" cy="2546555"/>
            </a:xfrm>
            <a:custGeom>
              <a:avLst/>
              <a:gdLst>
                <a:gd name="connsiteX0" fmla="*/ 757084 w 4336025"/>
                <a:gd name="connsiteY0" fmla="*/ 1779638 h 2546555"/>
                <a:gd name="connsiteX1" fmla="*/ 0 w 4336025"/>
                <a:gd name="connsiteY1" fmla="*/ 2546555 h 2546555"/>
                <a:gd name="connsiteX2" fmla="*/ 3559277 w 4336025"/>
                <a:gd name="connsiteY2" fmla="*/ 766916 h 2546555"/>
                <a:gd name="connsiteX3" fmla="*/ 4336025 w 4336025"/>
                <a:gd name="connsiteY3" fmla="*/ 0 h 2546555"/>
                <a:gd name="connsiteX4" fmla="*/ 757084 w 4336025"/>
                <a:gd name="connsiteY4" fmla="*/ 1779638 h 254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6025" h="2546555">
                  <a:moveTo>
                    <a:pt x="757084" y="1779638"/>
                  </a:moveTo>
                  <a:lnTo>
                    <a:pt x="0" y="2546555"/>
                  </a:lnTo>
                  <a:lnTo>
                    <a:pt x="3559277" y="766916"/>
                  </a:lnTo>
                  <a:lnTo>
                    <a:pt x="4336025" y="0"/>
                  </a:lnTo>
                  <a:lnTo>
                    <a:pt x="757084" y="177963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5E2E7668-1D86-574B-8D80-DD9150E42A46}"/>
                </a:ext>
              </a:extLst>
            </p:cNvPr>
            <p:cNvSpPr/>
            <p:nvPr/>
          </p:nvSpPr>
          <p:spPr>
            <a:xfrm>
              <a:off x="2971800" y="3429000"/>
              <a:ext cx="4310743" cy="2400300"/>
            </a:xfrm>
            <a:custGeom>
              <a:avLst/>
              <a:gdLst>
                <a:gd name="connsiteX0" fmla="*/ 751114 w 4310743"/>
                <a:gd name="connsiteY0" fmla="*/ 1779814 h 2400300"/>
                <a:gd name="connsiteX1" fmla="*/ 0 w 4310743"/>
                <a:gd name="connsiteY1" fmla="*/ 2400300 h 2400300"/>
                <a:gd name="connsiteX2" fmla="*/ 3575957 w 4310743"/>
                <a:gd name="connsiteY2" fmla="*/ 620486 h 2400300"/>
                <a:gd name="connsiteX3" fmla="*/ 4310743 w 4310743"/>
                <a:gd name="connsiteY3" fmla="*/ 0 h 2400300"/>
                <a:gd name="connsiteX4" fmla="*/ 751114 w 4310743"/>
                <a:gd name="connsiteY4" fmla="*/ 1779814 h 2400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743" h="2400300">
                  <a:moveTo>
                    <a:pt x="751114" y="1779814"/>
                  </a:moveTo>
                  <a:lnTo>
                    <a:pt x="0" y="2400300"/>
                  </a:lnTo>
                  <a:lnTo>
                    <a:pt x="3575957" y="620486"/>
                  </a:lnTo>
                  <a:lnTo>
                    <a:pt x="4310743" y="0"/>
                  </a:lnTo>
                  <a:lnTo>
                    <a:pt x="751114" y="1779814"/>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FACF6465-6DF9-964D-B136-0C692027C9F2}"/>
                </a:ext>
              </a:extLst>
            </p:cNvPr>
            <p:cNvSpPr/>
            <p:nvPr/>
          </p:nvSpPr>
          <p:spPr>
            <a:xfrm>
              <a:off x="1796143" y="3461657"/>
              <a:ext cx="4278086" cy="2432957"/>
            </a:xfrm>
            <a:custGeom>
              <a:avLst/>
              <a:gdLst>
                <a:gd name="connsiteX0" fmla="*/ 702128 w 4278086"/>
                <a:gd name="connsiteY0" fmla="*/ 1730829 h 2432957"/>
                <a:gd name="connsiteX1" fmla="*/ 0 w 4278086"/>
                <a:gd name="connsiteY1" fmla="*/ 2432957 h 2432957"/>
                <a:gd name="connsiteX2" fmla="*/ 3575957 w 4278086"/>
                <a:gd name="connsiteY2" fmla="*/ 620486 h 2432957"/>
                <a:gd name="connsiteX3" fmla="*/ 4278086 w 4278086"/>
                <a:gd name="connsiteY3" fmla="*/ 0 h 2432957"/>
                <a:gd name="connsiteX4" fmla="*/ 702128 w 4278086"/>
                <a:gd name="connsiteY4" fmla="*/ 1730829 h 243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086" h="2432957">
                  <a:moveTo>
                    <a:pt x="702128" y="1730829"/>
                  </a:moveTo>
                  <a:lnTo>
                    <a:pt x="0" y="2432957"/>
                  </a:lnTo>
                  <a:lnTo>
                    <a:pt x="3575957" y="620486"/>
                  </a:lnTo>
                  <a:lnTo>
                    <a:pt x="4278086" y="0"/>
                  </a:lnTo>
                  <a:lnTo>
                    <a:pt x="702128" y="1730829"/>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a:extLst>
                <a:ext uri="{FF2B5EF4-FFF2-40B4-BE49-F238E27FC236}">
                  <a16:creationId xmlns:a16="http://schemas.microsoft.com/office/drawing/2014/main" id="{11E0D9F4-6797-D541-804C-00AA1A5871E2}"/>
                </a:ext>
              </a:extLst>
            </p:cNvPr>
            <p:cNvSpPr/>
            <p:nvPr/>
          </p:nvSpPr>
          <p:spPr>
            <a:xfrm rot="10800000">
              <a:off x="5360161" y="768507"/>
              <a:ext cx="5134377"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66">
              <a:extLst>
                <a:ext uri="{FF2B5EF4-FFF2-40B4-BE49-F238E27FC236}">
                  <a16:creationId xmlns:a16="http://schemas.microsoft.com/office/drawing/2014/main" id="{7092D593-91EA-BF47-8703-87DF5F9912CA}"/>
                </a:ext>
              </a:extLst>
            </p:cNvPr>
            <p:cNvSpPr/>
            <p:nvPr/>
          </p:nvSpPr>
          <p:spPr>
            <a:xfrm>
              <a:off x="1809135" y="796413"/>
              <a:ext cx="8674805" cy="1848464"/>
            </a:xfrm>
            <a:custGeom>
              <a:avLst/>
              <a:gdLst>
                <a:gd name="connsiteX0" fmla="*/ 0 w 8711381"/>
                <a:gd name="connsiteY0" fmla="*/ 1848464 h 1848464"/>
                <a:gd name="connsiteX1" fmla="*/ 5122607 w 8711381"/>
                <a:gd name="connsiteY1" fmla="*/ 1769806 h 1848464"/>
                <a:gd name="connsiteX2" fmla="*/ 8711381 w 8711381"/>
                <a:gd name="connsiteY2" fmla="*/ 0 h 1848464"/>
                <a:gd name="connsiteX3" fmla="*/ 3569110 w 8711381"/>
                <a:gd name="connsiteY3" fmla="*/ 108155 h 1848464"/>
                <a:gd name="connsiteX4" fmla="*/ 0 w 8711381"/>
                <a:gd name="connsiteY4" fmla="*/ 1848464 h 1848464"/>
                <a:gd name="connsiteX0" fmla="*/ 0 w 8674805"/>
                <a:gd name="connsiteY0" fmla="*/ 1848464 h 1848464"/>
                <a:gd name="connsiteX1" fmla="*/ 5122607 w 8674805"/>
                <a:gd name="connsiteY1" fmla="*/ 1769806 h 1848464"/>
                <a:gd name="connsiteX2" fmla="*/ 8674805 w 8674805"/>
                <a:gd name="connsiteY2" fmla="*/ 0 h 1848464"/>
                <a:gd name="connsiteX3" fmla="*/ 3569110 w 8674805"/>
                <a:gd name="connsiteY3" fmla="*/ 108155 h 1848464"/>
                <a:gd name="connsiteX4" fmla="*/ 0 w 8674805"/>
                <a:gd name="connsiteY4" fmla="*/ 1848464 h 184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4805" h="1848464">
                  <a:moveTo>
                    <a:pt x="0" y="1848464"/>
                  </a:moveTo>
                  <a:lnTo>
                    <a:pt x="5122607" y="1769806"/>
                  </a:lnTo>
                  <a:lnTo>
                    <a:pt x="8674805" y="0"/>
                  </a:lnTo>
                  <a:lnTo>
                    <a:pt x="3569110" y="108155"/>
                  </a:lnTo>
                  <a:lnTo>
                    <a:pt x="0" y="1848464"/>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a:extLst>
                <a:ext uri="{FF2B5EF4-FFF2-40B4-BE49-F238E27FC236}">
                  <a16:creationId xmlns:a16="http://schemas.microsoft.com/office/drawing/2014/main" id="{0E211210-4A94-6740-9749-7A222FC965E9}"/>
                </a:ext>
              </a:extLst>
            </p:cNvPr>
            <p:cNvSpPr/>
            <p:nvPr/>
          </p:nvSpPr>
          <p:spPr>
            <a:xfrm rot="10800000">
              <a:off x="6853670" y="779003"/>
              <a:ext cx="3651047" cy="5031511"/>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 name="connsiteX0" fmla="*/ 1092 w 751984"/>
                <a:gd name="connsiteY0" fmla="*/ 365773 h 1030141"/>
                <a:gd name="connsiteX1" fmla="*/ 751984 w 751984"/>
                <a:gd name="connsiteY1" fmla="*/ 0 h 1030141"/>
                <a:gd name="connsiteX2" fmla="*/ 730019 w 751984"/>
                <a:gd name="connsiteY2" fmla="*/ 672509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328 w 752220"/>
                <a:gd name="connsiteY0" fmla="*/ 365773 h 999923"/>
                <a:gd name="connsiteX1" fmla="*/ 752220 w 752220"/>
                <a:gd name="connsiteY1" fmla="*/ 0 h 999923"/>
                <a:gd name="connsiteX2" fmla="*/ 738840 w 752220"/>
                <a:gd name="connsiteY2" fmla="*/ 674226 h 999923"/>
                <a:gd name="connsiteX3" fmla="*/ 3298 w 752220"/>
                <a:gd name="connsiteY3" fmla="*/ 999923 h 999923"/>
                <a:gd name="connsiteX4" fmla="*/ 1328 w 752220"/>
                <a:gd name="connsiteY4" fmla="*/ 365773 h 999923"/>
                <a:gd name="connsiteX0" fmla="*/ 3194 w 754086"/>
                <a:gd name="connsiteY0" fmla="*/ 365773 h 1039206"/>
                <a:gd name="connsiteX1" fmla="*/ 754086 w 754086"/>
                <a:gd name="connsiteY1" fmla="*/ 0 h 1039206"/>
                <a:gd name="connsiteX2" fmla="*/ 740706 w 754086"/>
                <a:gd name="connsiteY2" fmla="*/ 674226 h 1039206"/>
                <a:gd name="connsiteX3" fmla="*/ 632 w 754086"/>
                <a:gd name="connsiteY3" fmla="*/ 1039206 h 1039206"/>
                <a:gd name="connsiteX4" fmla="*/ 3194 w 754086"/>
                <a:gd name="connsiteY4" fmla="*/ 365773 h 1039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086" h="1039206">
                  <a:moveTo>
                    <a:pt x="3194" y="365773"/>
                  </a:moveTo>
                  <a:lnTo>
                    <a:pt x="754086" y="0"/>
                  </a:lnTo>
                  <a:cubicBezTo>
                    <a:pt x="754204" y="221308"/>
                    <a:pt x="742305" y="361922"/>
                    <a:pt x="740706" y="674226"/>
                  </a:cubicBezTo>
                  <a:lnTo>
                    <a:pt x="632" y="1039206"/>
                  </a:lnTo>
                  <a:cubicBezTo>
                    <a:pt x="-559" y="826084"/>
                    <a:pt x="-260" y="606934"/>
                    <a:pt x="3194" y="365773"/>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a:extLst>
                <a:ext uri="{FF2B5EF4-FFF2-40B4-BE49-F238E27FC236}">
                  <a16:creationId xmlns:a16="http://schemas.microsoft.com/office/drawing/2014/main" id="{AAF11A4D-AA90-5F46-8EE1-6DE1FB56B6F0}"/>
                </a:ext>
              </a:extLst>
            </p:cNvPr>
            <p:cNvSpPr/>
            <p:nvPr/>
          </p:nvSpPr>
          <p:spPr>
            <a:xfrm rot="10800000">
              <a:off x="1792332" y="2557979"/>
              <a:ext cx="5141935"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2013" h="697338">
                  <a:moveTo>
                    <a:pt x="2" y="697310"/>
                  </a:moveTo>
                  <a:cubicBezTo>
                    <a:pt x="-1585" y="696252"/>
                    <a:pt x="720421" y="688961"/>
                    <a:pt x="1061810" y="679144"/>
                  </a:cubicBezTo>
                  <a:cubicBezTo>
                    <a:pt x="1062868" y="458558"/>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87D66AAD-4B6D-FF40-95B5-453AEBA668C8}"/>
              </a:ext>
            </a:extLst>
          </p:cNvPr>
          <p:cNvGrpSpPr/>
          <p:nvPr/>
        </p:nvGrpSpPr>
        <p:grpSpPr>
          <a:xfrm>
            <a:off x="5304130" y="2516916"/>
            <a:ext cx="1890451" cy="893384"/>
            <a:chOff x="3098800" y="1436779"/>
            <a:chExt cx="5424982" cy="2563722"/>
          </a:xfrm>
        </p:grpSpPr>
        <p:sp>
          <p:nvSpPr>
            <p:cNvPr id="71" name="Freeform 70">
              <a:extLst>
                <a:ext uri="{FF2B5EF4-FFF2-40B4-BE49-F238E27FC236}">
                  <a16:creationId xmlns:a16="http://schemas.microsoft.com/office/drawing/2014/main" id="{7AC0F359-381E-D444-9AE5-46F67ACB1B29}"/>
                </a:ext>
              </a:extLst>
            </p:cNvPr>
            <p:cNvSpPr/>
            <p:nvPr/>
          </p:nvSpPr>
          <p:spPr>
            <a:xfrm>
              <a:off x="4095750" y="3521075"/>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a:extLst>
                <a:ext uri="{FF2B5EF4-FFF2-40B4-BE49-F238E27FC236}">
                  <a16:creationId xmlns:a16="http://schemas.microsoft.com/office/drawing/2014/main" id="{A5598924-BC9A-774E-B168-4F6ED1AC6FD6}"/>
                </a:ext>
              </a:extLst>
            </p:cNvPr>
            <p:cNvSpPr/>
            <p:nvPr/>
          </p:nvSpPr>
          <p:spPr>
            <a:xfrm>
              <a:off x="3806682" y="3454400"/>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450FFA8E-D271-EC47-94EC-75F02714975D}"/>
                </a:ext>
              </a:extLst>
            </p:cNvPr>
            <p:cNvSpPr/>
            <p:nvPr/>
          </p:nvSpPr>
          <p:spPr>
            <a:xfrm>
              <a:off x="3429000" y="3332163"/>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a:extLst>
                <a:ext uri="{FF2B5EF4-FFF2-40B4-BE49-F238E27FC236}">
                  <a16:creationId xmlns:a16="http://schemas.microsoft.com/office/drawing/2014/main" id="{15A900D1-9F7A-7A42-A945-9434D3D22043}"/>
                </a:ext>
              </a:extLst>
            </p:cNvPr>
            <p:cNvSpPr/>
            <p:nvPr/>
          </p:nvSpPr>
          <p:spPr>
            <a:xfrm>
              <a:off x="3125439" y="3257549"/>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3DAAF63F-650D-4E40-864B-509AE22EB222}"/>
                </a:ext>
              </a:extLst>
            </p:cNvPr>
            <p:cNvGrpSpPr/>
            <p:nvPr/>
          </p:nvGrpSpPr>
          <p:grpSpPr>
            <a:xfrm>
              <a:off x="3098800" y="1436779"/>
              <a:ext cx="5424982" cy="2563722"/>
              <a:chOff x="4790658" y="2280785"/>
              <a:chExt cx="2041266" cy="875709"/>
            </a:xfrm>
          </p:grpSpPr>
          <p:sp>
            <p:nvSpPr>
              <p:cNvPr id="76" name="Freeform 75">
                <a:extLst>
                  <a:ext uri="{FF2B5EF4-FFF2-40B4-BE49-F238E27FC236}">
                    <a16:creationId xmlns:a16="http://schemas.microsoft.com/office/drawing/2014/main" id="{B8088C4A-70AA-0E4D-9537-2865657CB9EA}"/>
                  </a:ext>
                </a:extLst>
              </p:cNvPr>
              <p:cNvSpPr/>
              <p:nvPr/>
            </p:nvSpPr>
            <p:spPr>
              <a:xfrm>
                <a:off x="4790658" y="2523860"/>
                <a:ext cx="532712" cy="632634"/>
              </a:xfrm>
              <a:custGeom>
                <a:avLst/>
                <a:gdLst>
                  <a:gd name="connsiteX0" fmla="*/ 0 w 504137"/>
                  <a:gd name="connsiteY0" fmla="*/ 0 h 594534"/>
                  <a:gd name="connsiteX1" fmla="*/ 20861 w 504137"/>
                  <a:gd name="connsiteY1" fmla="*/ 476322 h 594534"/>
                  <a:gd name="connsiteX2" fmla="*/ 86921 w 504137"/>
                  <a:gd name="connsiteY2" fmla="*/ 396356 h 594534"/>
                  <a:gd name="connsiteX3" fmla="*/ 121689 w 504137"/>
                  <a:gd name="connsiteY3" fmla="*/ 493706 h 594534"/>
                  <a:gd name="connsiteX4" fmla="*/ 205132 w 504137"/>
                  <a:gd name="connsiteY4" fmla="*/ 406786 h 594534"/>
                  <a:gd name="connsiteX5" fmla="*/ 232946 w 504137"/>
                  <a:gd name="connsiteY5" fmla="*/ 500660 h 594534"/>
                  <a:gd name="connsiteX6" fmla="*/ 326820 w 504137"/>
                  <a:gd name="connsiteY6" fmla="*/ 431124 h 594534"/>
                  <a:gd name="connsiteX7" fmla="*/ 361588 w 504137"/>
                  <a:gd name="connsiteY7" fmla="*/ 524998 h 594534"/>
                  <a:gd name="connsiteX8" fmla="*/ 445032 w 504137"/>
                  <a:gd name="connsiteY8" fmla="*/ 448508 h 594534"/>
                  <a:gd name="connsiteX9" fmla="*/ 504137 w 504137"/>
                  <a:gd name="connsiteY9" fmla="*/ 594534 h 594534"/>
                  <a:gd name="connsiteX10" fmla="*/ 476323 w 504137"/>
                  <a:gd name="connsiteY10" fmla="*/ 66059 h 594534"/>
                  <a:gd name="connsiteX11" fmla="*/ 0 w 504137"/>
                  <a:gd name="connsiteY11" fmla="*/ 0 h 594534"/>
                  <a:gd name="connsiteX0" fmla="*/ 0 w 535887"/>
                  <a:gd name="connsiteY0" fmla="*/ 0 h 600884"/>
                  <a:gd name="connsiteX1" fmla="*/ 52611 w 535887"/>
                  <a:gd name="connsiteY1" fmla="*/ 4826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96446 w 535887"/>
                  <a:gd name="connsiteY2" fmla="*/ 393181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08073"/>
                  <a:gd name="connsiteY0" fmla="*/ 0 h 629459"/>
                  <a:gd name="connsiteX1" fmla="*/ 4986 w 508073"/>
                  <a:gd name="connsiteY1" fmla="*/ 495372 h 629459"/>
                  <a:gd name="connsiteX2" fmla="*/ 96446 w 508073"/>
                  <a:gd name="connsiteY2" fmla="*/ 393181 h 629459"/>
                  <a:gd name="connsiteX3" fmla="*/ 153439 w 508073"/>
                  <a:gd name="connsiteY3" fmla="*/ 500056 h 629459"/>
                  <a:gd name="connsiteX4" fmla="*/ 236882 w 508073"/>
                  <a:gd name="connsiteY4" fmla="*/ 413136 h 629459"/>
                  <a:gd name="connsiteX5" fmla="*/ 264696 w 508073"/>
                  <a:gd name="connsiteY5" fmla="*/ 507010 h 629459"/>
                  <a:gd name="connsiteX6" fmla="*/ 358570 w 508073"/>
                  <a:gd name="connsiteY6" fmla="*/ 437474 h 629459"/>
                  <a:gd name="connsiteX7" fmla="*/ 393338 w 508073"/>
                  <a:gd name="connsiteY7" fmla="*/ 531348 h 629459"/>
                  <a:gd name="connsiteX8" fmla="*/ 476782 w 508073"/>
                  <a:gd name="connsiteY8" fmla="*/ 454858 h 629459"/>
                  <a:gd name="connsiteX9" fmla="*/ 494612 w 508073"/>
                  <a:gd name="connsiteY9" fmla="*/ 629459 h 629459"/>
                  <a:gd name="connsiteX10" fmla="*/ 508073 w 508073"/>
                  <a:gd name="connsiteY10" fmla="*/ 72409 h 629459"/>
                  <a:gd name="connsiteX11" fmla="*/ 0 w 508073"/>
                  <a:gd name="connsiteY11" fmla="*/ 0 h 629459"/>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93338 w 532712"/>
                  <a:gd name="connsiteY7" fmla="*/ 531348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49305 w 532712"/>
                  <a:gd name="connsiteY8" fmla="*/ 528605 h 632634"/>
                  <a:gd name="connsiteX9" fmla="*/ 532712 w 532712"/>
                  <a:gd name="connsiteY9" fmla="*/ 632634 h 632634"/>
                  <a:gd name="connsiteX10" fmla="*/ 508073 w 532712"/>
                  <a:gd name="connsiteY10" fmla="*/ 72409 h 632634"/>
                  <a:gd name="connsiteX11" fmla="*/ 0 w 532712"/>
                  <a:gd name="connsiteY11" fmla="*/ 0 h 63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2712" h="632634">
                    <a:moveTo>
                      <a:pt x="0" y="0"/>
                    </a:moveTo>
                    <a:lnTo>
                      <a:pt x="4986" y="495372"/>
                    </a:lnTo>
                    <a:lnTo>
                      <a:pt x="101225" y="423547"/>
                    </a:lnTo>
                    <a:lnTo>
                      <a:pt x="115210" y="526084"/>
                    </a:lnTo>
                    <a:lnTo>
                      <a:pt x="199848" y="451094"/>
                    </a:lnTo>
                    <a:lnTo>
                      <a:pt x="264696" y="565574"/>
                    </a:lnTo>
                    <a:lnTo>
                      <a:pt x="366933" y="484108"/>
                    </a:lnTo>
                    <a:lnTo>
                      <a:pt x="374223" y="582320"/>
                    </a:lnTo>
                    <a:lnTo>
                      <a:pt x="449305" y="528605"/>
                    </a:lnTo>
                    <a:lnTo>
                      <a:pt x="532712" y="632634"/>
                    </a:lnTo>
                    <a:lnTo>
                      <a:pt x="508073" y="72409"/>
                    </a:lnTo>
                    <a:lnTo>
                      <a:pt x="0" y="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a:extLst>
                  <a:ext uri="{FF2B5EF4-FFF2-40B4-BE49-F238E27FC236}">
                    <a16:creationId xmlns:a16="http://schemas.microsoft.com/office/drawing/2014/main" id="{6D49A35F-4652-A74E-9182-38FDDE1F6723}"/>
                  </a:ext>
                </a:extLst>
              </p:cNvPr>
              <p:cNvSpPr/>
              <p:nvPr/>
            </p:nvSpPr>
            <p:spPr>
              <a:xfrm>
                <a:off x="5298652" y="2350322"/>
                <a:ext cx="1533272" cy="806172"/>
              </a:xfrm>
              <a:custGeom>
                <a:avLst/>
                <a:gdLst>
                  <a:gd name="connsiteX0" fmla="*/ 0 w 1533272"/>
                  <a:gd name="connsiteY0" fmla="*/ 264237 h 764897"/>
                  <a:gd name="connsiteX1" fmla="*/ 1526318 w 1533272"/>
                  <a:gd name="connsiteY1" fmla="*/ 0 h 764897"/>
                  <a:gd name="connsiteX2" fmla="*/ 1533272 w 1533272"/>
                  <a:gd name="connsiteY2" fmla="*/ 479799 h 764897"/>
                  <a:gd name="connsiteX3" fmla="*/ 20861 w 1533272"/>
                  <a:gd name="connsiteY3" fmla="*/ 764897 h 764897"/>
                  <a:gd name="connsiteX4" fmla="*/ 0 w 1533272"/>
                  <a:gd name="connsiteY4" fmla="*/ 264237 h 764897"/>
                  <a:gd name="connsiteX0" fmla="*/ 0 w 1533272"/>
                  <a:gd name="connsiteY0" fmla="*/ 264237 h 806172"/>
                  <a:gd name="connsiteX1" fmla="*/ 1526318 w 1533272"/>
                  <a:gd name="connsiteY1" fmla="*/ 0 h 806172"/>
                  <a:gd name="connsiteX2" fmla="*/ 1533272 w 1533272"/>
                  <a:gd name="connsiteY2" fmla="*/ 479799 h 806172"/>
                  <a:gd name="connsiteX3" fmla="*/ 27211 w 1533272"/>
                  <a:gd name="connsiteY3" fmla="*/ 806172 h 806172"/>
                  <a:gd name="connsiteX4" fmla="*/ 0 w 1533272"/>
                  <a:gd name="connsiteY4" fmla="*/ 264237 h 806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3272" h="806172">
                    <a:moveTo>
                      <a:pt x="0" y="264237"/>
                    </a:moveTo>
                    <a:lnTo>
                      <a:pt x="1526318" y="0"/>
                    </a:lnTo>
                    <a:lnTo>
                      <a:pt x="1533272" y="479799"/>
                    </a:lnTo>
                    <a:lnTo>
                      <a:pt x="27211" y="806172"/>
                    </a:lnTo>
                    <a:lnTo>
                      <a:pt x="0" y="264237"/>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a:extLst>
                  <a:ext uri="{FF2B5EF4-FFF2-40B4-BE49-F238E27FC236}">
                    <a16:creationId xmlns:a16="http://schemas.microsoft.com/office/drawing/2014/main" id="{2918BCFE-D4C3-5F4D-A653-E33651DAB0B4}"/>
                  </a:ext>
                </a:extLst>
              </p:cNvPr>
              <p:cNvSpPr/>
              <p:nvPr/>
            </p:nvSpPr>
            <p:spPr>
              <a:xfrm>
                <a:off x="4815376" y="2280785"/>
                <a:ext cx="2006118" cy="323343"/>
              </a:xfrm>
              <a:custGeom>
                <a:avLst/>
                <a:gdLst>
                  <a:gd name="connsiteX0" fmla="*/ 0 w 2006118"/>
                  <a:gd name="connsiteY0" fmla="*/ 243376 h 323343"/>
                  <a:gd name="connsiteX1" fmla="*/ 1442875 w 2006118"/>
                  <a:gd name="connsiteY1" fmla="*/ 0 h 323343"/>
                  <a:gd name="connsiteX2" fmla="*/ 2006118 w 2006118"/>
                  <a:gd name="connsiteY2" fmla="*/ 55629 h 323343"/>
                  <a:gd name="connsiteX3" fmla="*/ 483276 w 2006118"/>
                  <a:gd name="connsiteY3" fmla="*/ 323343 h 323343"/>
                  <a:gd name="connsiteX4" fmla="*/ 0 w 2006118"/>
                  <a:gd name="connsiteY4" fmla="*/ 243376 h 32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6118" h="323343">
                    <a:moveTo>
                      <a:pt x="0" y="243376"/>
                    </a:moveTo>
                    <a:lnTo>
                      <a:pt x="1442875" y="0"/>
                    </a:lnTo>
                    <a:lnTo>
                      <a:pt x="2006118" y="55629"/>
                    </a:lnTo>
                    <a:lnTo>
                      <a:pt x="483276" y="323343"/>
                    </a:lnTo>
                    <a:lnTo>
                      <a:pt x="0" y="243376"/>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6" name="Group 85">
            <a:extLst>
              <a:ext uri="{FF2B5EF4-FFF2-40B4-BE49-F238E27FC236}">
                <a16:creationId xmlns:a16="http://schemas.microsoft.com/office/drawing/2014/main" id="{C450B28C-44D4-8740-B7B5-DDED08543D31}"/>
              </a:ext>
            </a:extLst>
          </p:cNvPr>
          <p:cNvGrpSpPr/>
          <p:nvPr/>
        </p:nvGrpSpPr>
        <p:grpSpPr>
          <a:xfrm>
            <a:off x="2889457" y="1823788"/>
            <a:ext cx="1695157" cy="764069"/>
            <a:chOff x="2504049" y="1553738"/>
            <a:chExt cx="1695157" cy="764069"/>
          </a:xfrm>
        </p:grpSpPr>
        <p:cxnSp>
          <p:nvCxnSpPr>
            <p:cNvPr id="87" name="Straight Arrow Connector 86">
              <a:extLst>
                <a:ext uri="{FF2B5EF4-FFF2-40B4-BE49-F238E27FC236}">
                  <a16:creationId xmlns:a16="http://schemas.microsoft.com/office/drawing/2014/main" id="{0B0190A8-B1CA-DF46-9BC2-E7FAAA479BCC}"/>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C5BC05F3-1F94-0A4F-9C25-B4E509CA526A}"/>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47779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5F313-3BD6-4C4C-A0A8-DB7DB8FE235E}"/>
              </a:ext>
            </a:extLst>
          </p:cNvPr>
          <p:cNvSpPr>
            <a:spLocks noGrp="1"/>
          </p:cNvSpPr>
          <p:nvPr>
            <p:ph type="title"/>
          </p:nvPr>
        </p:nvSpPr>
        <p:spPr/>
        <p:txBody>
          <a:bodyPr/>
          <a:lstStyle/>
          <a:p>
            <a:r>
              <a:rPr lang="en-US" dirty="0"/>
              <a:t>Anisotropic Friction</a:t>
            </a:r>
          </a:p>
        </p:txBody>
      </p:sp>
      <p:grpSp>
        <p:nvGrpSpPr>
          <p:cNvPr id="12" name="Group 11">
            <a:extLst>
              <a:ext uri="{FF2B5EF4-FFF2-40B4-BE49-F238E27FC236}">
                <a16:creationId xmlns:a16="http://schemas.microsoft.com/office/drawing/2014/main" id="{6E124A80-565B-9A46-90A0-26D448952622}"/>
              </a:ext>
            </a:extLst>
          </p:cNvPr>
          <p:cNvGrpSpPr/>
          <p:nvPr/>
        </p:nvGrpSpPr>
        <p:grpSpPr>
          <a:xfrm>
            <a:off x="5701678" y="4205293"/>
            <a:ext cx="1342220" cy="1578669"/>
            <a:chOff x="5096960" y="3918593"/>
            <a:chExt cx="1342220" cy="1578669"/>
          </a:xfrm>
        </p:grpSpPr>
        <p:grpSp>
          <p:nvGrpSpPr>
            <p:cNvPr id="13" name="Group 12">
              <a:extLst>
                <a:ext uri="{FF2B5EF4-FFF2-40B4-BE49-F238E27FC236}">
                  <a16:creationId xmlns:a16="http://schemas.microsoft.com/office/drawing/2014/main" id="{F46E1BC9-C0CA-E744-B8BA-331C87591583}"/>
                </a:ext>
              </a:extLst>
            </p:cNvPr>
            <p:cNvGrpSpPr/>
            <p:nvPr/>
          </p:nvGrpSpPr>
          <p:grpSpPr>
            <a:xfrm rot="8109038">
              <a:off x="5185479" y="3918593"/>
              <a:ext cx="802435" cy="1578669"/>
              <a:chOff x="10339004" y="2776165"/>
              <a:chExt cx="802435" cy="1578669"/>
            </a:xfrm>
          </p:grpSpPr>
          <p:sp>
            <p:nvSpPr>
              <p:cNvPr id="16" name="Oval 15">
                <a:extLst>
                  <a:ext uri="{FF2B5EF4-FFF2-40B4-BE49-F238E27FC236}">
                    <a16:creationId xmlns:a16="http://schemas.microsoft.com/office/drawing/2014/main" id="{24F308CB-17EC-DA4C-912A-80A7A0838BC9}"/>
                  </a:ext>
                </a:extLst>
              </p:cNvPr>
              <p:cNvSpPr/>
              <p:nvPr/>
            </p:nvSpPr>
            <p:spPr>
              <a:xfrm>
                <a:off x="10347184" y="2911139"/>
                <a:ext cx="610862" cy="1443695"/>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Arrow Connector 16">
                <a:extLst>
                  <a:ext uri="{FF2B5EF4-FFF2-40B4-BE49-F238E27FC236}">
                    <a16:creationId xmlns:a16="http://schemas.microsoft.com/office/drawing/2014/main" id="{8DB4F24D-B572-064A-AD3C-7D8EA43D1FBB}"/>
                  </a:ext>
                </a:extLst>
              </p:cNvPr>
              <p:cNvCxnSpPr>
                <a:cxnSpLocks/>
              </p:cNvCxnSpPr>
              <p:nvPr/>
            </p:nvCxnSpPr>
            <p:spPr>
              <a:xfrm rot="2302441" flipV="1">
                <a:off x="10708934" y="3452661"/>
                <a:ext cx="432505" cy="36241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D0A8182-A3F2-EE40-926D-F9578BBB2F26}"/>
                  </a:ext>
                </a:extLst>
              </p:cNvPr>
              <p:cNvCxnSpPr>
                <a:cxnSpLocks/>
              </p:cNvCxnSpPr>
              <p:nvPr/>
            </p:nvCxnSpPr>
            <p:spPr>
              <a:xfrm rot="13490962">
                <a:off x="10339004" y="2776165"/>
                <a:ext cx="661332" cy="7400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4" name="Picture 13">
              <a:extLst>
                <a:ext uri="{FF2B5EF4-FFF2-40B4-BE49-F238E27FC236}">
                  <a16:creationId xmlns:a16="http://schemas.microsoft.com/office/drawing/2014/main" id="{80CAACE9-A83F-F04B-95D3-841D562196F5}"/>
                </a:ext>
              </a:extLst>
            </p:cNvPr>
            <p:cNvPicPr>
              <a:picLocks noChangeAspect="1"/>
            </p:cNvPicPr>
            <p:nvPr/>
          </p:nvPicPr>
          <p:blipFill>
            <a:blip r:embed="rId3"/>
            <a:stretch>
              <a:fillRect/>
            </a:stretch>
          </p:blipFill>
          <p:spPr>
            <a:xfrm>
              <a:off x="5096960" y="4946842"/>
              <a:ext cx="127000" cy="279400"/>
            </a:xfrm>
            <a:prstGeom prst="rect">
              <a:avLst/>
            </a:prstGeom>
          </p:spPr>
        </p:pic>
        <p:pic>
          <p:nvPicPr>
            <p:cNvPr id="15" name="Picture 14">
              <a:extLst>
                <a:ext uri="{FF2B5EF4-FFF2-40B4-BE49-F238E27FC236}">
                  <a16:creationId xmlns:a16="http://schemas.microsoft.com/office/drawing/2014/main" id="{32688019-FF7E-604D-96B9-56C7C83F86AC}"/>
                </a:ext>
              </a:extLst>
            </p:cNvPr>
            <p:cNvPicPr>
              <a:picLocks noChangeAspect="1"/>
            </p:cNvPicPr>
            <p:nvPr/>
          </p:nvPicPr>
          <p:blipFill>
            <a:blip r:embed="rId4"/>
            <a:stretch>
              <a:fillRect/>
            </a:stretch>
          </p:blipFill>
          <p:spPr>
            <a:xfrm>
              <a:off x="6312180" y="5146657"/>
              <a:ext cx="127000" cy="304800"/>
            </a:xfrm>
            <a:prstGeom prst="rect">
              <a:avLst/>
            </a:prstGeom>
          </p:spPr>
        </p:pic>
      </p:grpSp>
      <p:grpSp>
        <p:nvGrpSpPr>
          <p:cNvPr id="19" name="Group 18">
            <a:extLst>
              <a:ext uri="{FF2B5EF4-FFF2-40B4-BE49-F238E27FC236}">
                <a16:creationId xmlns:a16="http://schemas.microsoft.com/office/drawing/2014/main" id="{26139DA2-74D4-6140-92C1-9C280D981CB1}"/>
              </a:ext>
            </a:extLst>
          </p:cNvPr>
          <p:cNvGrpSpPr/>
          <p:nvPr/>
        </p:nvGrpSpPr>
        <p:grpSpPr>
          <a:xfrm>
            <a:off x="2418014" y="4115146"/>
            <a:ext cx="2166190" cy="1048509"/>
            <a:chOff x="1856382" y="4098148"/>
            <a:chExt cx="2166190" cy="1048509"/>
          </a:xfrm>
        </p:grpSpPr>
        <p:grpSp>
          <p:nvGrpSpPr>
            <p:cNvPr id="20" name="Group 19">
              <a:extLst>
                <a:ext uri="{FF2B5EF4-FFF2-40B4-BE49-F238E27FC236}">
                  <a16:creationId xmlns:a16="http://schemas.microsoft.com/office/drawing/2014/main" id="{C576092C-99C1-5A4C-9D0D-C0F2A8B780C7}"/>
                </a:ext>
              </a:extLst>
            </p:cNvPr>
            <p:cNvGrpSpPr/>
            <p:nvPr/>
          </p:nvGrpSpPr>
          <p:grpSpPr>
            <a:xfrm rot="16200000">
              <a:off x="2621858" y="3745943"/>
              <a:ext cx="777856" cy="2023572"/>
              <a:chOff x="10421374" y="2490865"/>
              <a:chExt cx="777856" cy="2023572"/>
            </a:xfrm>
          </p:grpSpPr>
          <p:sp>
            <p:nvSpPr>
              <p:cNvPr id="23" name="Oval 22">
                <a:extLst>
                  <a:ext uri="{FF2B5EF4-FFF2-40B4-BE49-F238E27FC236}">
                    <a16:creationId xmlns:a16="http://schemas.microsoft.com/office/drawing/2014/main" id="{B655E24E-E1D1-8C43-8C5B-50FC28DCF8E5}"/>
                  </a:ext>
                </a:extLst>
              </p:cNvPr>
              <p:cNvSpPr/>
              <p:nvPr/>
            </p:nvSpPr>
            <p:spPr>
              <a:xfrm>
                <a:off x="10421374" y="2768931"/>
                <a:ext cx="443570" cy="1745506"/>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3A5015E5-2E04-3840-A71B-585C7C0BE005}"/>
                  </a:ext>
                </a:extLst>
              </p:cNvPr>
              <p:cNvCxnSpPr>
                <a:cxnSpLocks/>
              </p:cNvCxnSpPr>
              <p:nvPr/>
            </p:nvCxnSpPr>
            <p:spPr>
              <a:xfrm rot="5400000" flipV="1">
                <a:off x="10921193" y="3363649"/>
                <a:ext cx="2"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36CD1AC-08A9-994F-A4F8-50043906F12C}"/>
                  </a:ext>
                </a:extLst>
              </p:cNvPr>
              <p:cNvCxnSpPr>
                <a:cxnSpLocks/>
              </p:cNvCxnSpPr>
              <p:nvPr/>
            </p:nvCxnSpPr>
            <p:spPr>
              <a:xfrm flipV="1">
                <a:off x="10643158" y="2490865"/>
                <a:ext cx="0" cy="11508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21" name="Picture 20">
              <a:extLst>
                <a:ext uri="{FF2B5EF4-FFF2-40B4-BE49-F238E27FC236}">
                  <a16:creationId xmlns:a16="http://schemas.microsoft.com/office/drawing/2014/main" id="{B585CB61-A1BF-8841-993B-336ED8FB1E2F}"/>
                </a:ext>
              </a:extLst>
            </p:cNvPr>
            <p:cNvPicPr>
              <a:picLocks noChangeAspect="1"/>
            </p:cNvPicPr>
            <p:nvPr/>
          </p:nvPicPr>
          <p:blipFill>
            <a:blip r:embed="rId3"/>
            <a:stretch>
              <a:fillRect/>
            </a:stretch>
          </p:blipFill>
          <p:spPr>
            <a:xfrm>
              <a:off x="3118584" y="4098148"/>
              <a:ext cx="127000" cy="279400"/>
            </a:xfrm>
            <a:prstGeom prst="rect">
              <a:avLst/>
            </a:prstGeom>
          </p:spPr>
        </p:pic>
        <p:pic>
          <p:nvPicPr>
            <p:cNvPr id="22" name="Picture 21">
              <a:extLst>
                <a:ext uri="{FF2B5EF4-FFF2-40B4-BE49-F238E27FC236}">
                  <a16:creationId xmlns:a16="http://schemas.microsoft.com/office/drawing/2014/main" id="{B10519D8-7E6F-3847-8597-1DB4759ABAD0}"/>
                </a:ext>
              </a:extLst>
            </p:cNvPr>
            <p:cNvPicPr>
              <a:picLocks noChangeAspect="1"/>
            </p:cNvPicPr>
            <p:nvPr/>
          </p:nvPicPr>
          <p:blipFill>
            <a:blip r:embed="rId4"/>
            <a:stretch>
              <a:fillRect/>
            </a:stretch>
          </p:blipFill>
          <p:spPr>
            <a:xfrm>
              <a:off x="1856382" y="4753494"/>
              <a:ext cx="127000" cy="304800"/>
            </a:xfrm>
            <a:prstGeom prst="rect">
              <a:avLst/>
            </a:prstGeom>
          </p:spPr>
        </p:pic>
      </p:grpSp>
      <p:pic>
        <p:nvPicPr>
          <p:cNvPr id="26" name="Picture 25">
            <a:extLst>
              <a:ext uri="{FF2B5EF4-FFF2-40B4-BE49-F238E27FC236}">
                <a16:creationId xmlns:a16="http://schemas.microsoft.com/office/drawing/2014/main" id="{DCA12EB8-F085-CF49-A08B-41A08B9A64F4}"/>
              </a:ext>
            </a:extLst>
          </p:cNvPr>
          <p:cNvPicPr>
            <a:picLocks noChangeAspect="1"/>
          </p:cNvPicPr>
          <p:nvPr/>
        </p:nvPicPr>
        <p:blipFill>
          <a:blip r:embed="rId5"/>
          <a:stretch>
            <a:fillRect/>
          </a:stretch>
        </p:blipFill>
        <p:spPr>
          <a:xfrm>
            <a:off x="2132392" y="1243752"/>
            <a:ext cx="2743200" cy="292100"/>
          </a:xfrm>
          <a:prstGeom prst="rect">
            <a:avLst/>
          </a:prstGeom>
        </p:spPr>
      </p:pic>
      <p:pic>
        <p:nvPicPr>
          <p:cNvPr id="27" name="Picture 26">
            <a:extLst>
              <a:ext uri="{FF2B5EF4-FFF2-40B4-BE49-F238E27FC236}">
                <a16:creationId xmlns:a16="http://schemas.microsoft.com/office/drawing/2014/main" id="{C4885A5C-CBCC-CE4D-A377-8B278BE489A8}"/>
              </a:ext>
            </a:extLst>
          </p:cNvPr>
          <p:cNvPicPr>
            <a:picLocks noChangeAspect="1"/>
          </p:cNvPicPr>
          <p:nvPr/>
        </p:nvPicPr>
        <p:blipFill>
          <a:blip r:embed="rId6"/>
          <a:stretch>
            <a:fillRect/>
          </a:stretch>
        </p:blipFill>
        <p:spPr>
          <a:xfrm>
            <a:off x="5288168" y="1243752"/>
            <a:ext cx="1511300" cy="292100"/>
          </a:xfrm>
          <a:prstGeom prst="rect">
            <a:avLst/>
          </a:prstGeom>
        </p:spPr>
      </p:pic>
      <p:grpSp>
        <p:nvGrpSpPr>
          <p:cNvPr id="37" name="Group 36">
            <a:extLst>
              <a:ext uri="{FF2B5EF4-FFF2-40B4-BE49-F238E27FC236}">
                <a16:creationId xmlns:a16="http://schemas.microsoft.com/office/drawing/2014/main" id="{98DF964F-6428-4C4C-BC64-7BF5C804010B}"/>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F9E8E372-C944-B947-8C3C-23DC68657CB3}"/>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E1353236-02FB-7341-A85C-4EC546CD21E0}"/>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3F536294-22F1-7C4D-9884-1B923103EFD1}"/>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E59FCFD-DC0F-FE4B-AA2F-FD6D65C06C4A}"/>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CF585652-1E6F-2A49-B7D4-3895367CCEEB}"/>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DE38617E-52E7-834D-9918-BAB93D17ADF1}"/>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475E1F6C-2365-5A4B-97A3-73947324D74F}"/>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10241DA3-181A-BD4A-9972-7002D5D81EDC}"/>
              </a:ext>
            </a:extLst>
          </p:cNvPr>
          <p:cNvGrpSpPr/>
          <p:nvPr/>
        </p:nvGrpSpPr>
        <p:grpSpPr>
          <a:xfrm>
            <a:off x="5268379" y="3109327"/>
            <a:ext cx="1738064" cy="1027075"/>
            <a:chOff x="2562224" y="2816035"/>
            <a:chExt cx="1787526" cy="1056304"/>
          </a:xfrm>
        </p:grpSpPr>
        <p:sp>
          <p:nvSpPr>
            <p:cNvPr id="46" name="Freeform 45">
              <a:extLst>
                <a:ext uri="{FF2B5EF4-FFF2-40B4-BE49-F238E27FC236}">
                  <a16:creationId xmlns:a16="http://schemas.microsoft.com/office/drawing/2014/main" id="{2CA06EF6-1994-A04D-8693-06F031C55763}"/>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46">
              <a:extLst>
                <a:ext uri="{FF2B5EF4-FFF2-40B4-BE49-F238E27FC236}">
                  <a16:creationId xmlns:a16="http://schemas.microsoft.com/office/drawing/2014/main" id="{8DDF92D6-E471-DC48-881A-BC019F768F6A}"/>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reeform 47">
              <a:extLst>
                <a:ext uri="{FF2B5EF4-FFF2-40B4-BE49-F238E27FC236}">
                  <a16:creationId xmlns:a16="http://schemas.microsoft.com/office/drawing/2014/main" id="{E976F809-985A-BB4B-97B9-0C259E14BF99}"/>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F98CE8E3-D967-934A-BDD7-774A90FEC73A}"/>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8A53C588-A564-E24F-A139-03C6A8218CC2}"/>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FEADA8F4-5BDF-164A-85B8-A6ADA17E53A6}"/>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2BD654A8-2FE6-5B4A-8CB1-A768D6415F2A}"/>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B58295DF-1E71-B844-880C-EFCEA4FFC7BA}"/>
              </a:ext>
            </a:extLst>
          </p:cNvPr>
          <p:cNvGrpSpPr/>
          <p:nvPr/>
        </p:nvGrpSpPr>
        <p:grpSpPr>
          <a:xfrm>
            <a:off x="2589937" y="2626228"/>
            <a:ext cx="1768635" cy="1050597"/>
            <a:chOff x="1792332" y="768507"/>
            <a:chExt cx="8712385" cy="5189841"/>
          </a:xfrm>
        </p:grpSpPr>
        <p:sp>
          <p:nvSpPr>
            <p:cNvPr id="62" name="Freeform 61">
              <a:extLst>
                <a:ext uri="{FF2B5EF4-FFF2-40B4-BE49-F238E27FC236}">
                  <a16:creationId xmlns:a16="http://schemas.microsoft.com/office/drawing/2014/main" id="{6A06FCEA-996B-794F-B508-3CA2F32A8DCF}"/>
                </a:ext>
              </a:extLst>
            </p:cNvPr>
            <p:cNvSpPr/>
            <p:nvPr/>
          </p:nvSpPr>
          <p:spPr>
            <a:xfrm>
              <a:off x="5378245" y="3333135"/>
              <a:ext cx="4365523" cy="2625213"/>
            </a:xfrm>
            <a:custGeom>
              <a:avLst/>
              <a:gdLst>
                <a:gd name="connsiteX0" fmla="*/ 786581 w 4365523"/>
                <a:gd name="connsiteY0" fmla="*/ 1809136 h 2625213"/>
                <a:gd name="connsiteX1" fmla="*/ 0 w 4365523"/>
                <a:gd name="connsiteY1" fmla="*/ 2625213 h 2625213"/>
                <a:gd name="connsiteX2" fmla="*/ 3559278 w 4365523"/>
                <a:gd name="connsiteY2" fmla="*/ 806246 h 2625213"/>
                <a:gd name="connsiteX3" fmla="*/ 4365523 w 4365523"/>
                <a:gd name="connsiteY3" fmla="*/ 0 h 2625213"/>
                <a:gd name="connsiteX4" fmla="*/ 786581 w 4365523"/>
                <a:gd name="connsiteY4" fmla="*/ 1809136 h 262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523" h="2625213">
                  <a:moveTo>
                    <a:pt x="786581" y="1809136"/>
                  </a:moveTo>
                  <a:lnTo>
                    <a:pt x="0" y="2625213"/>
                  </a:lnTo>
                  <a:lnTo>
                    <a:pt x="3559278" y="806246"/>
                  </a:lnTo>
                  <a:lnTo>
                    <a:pt x="4365523" y="0"/>
                  </a:lnTo>
                  <a:lnTo>
                    <a:pt x="786581" y="1809136"/>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88D59C14-9015-104C-A379-7636328F8B26}"/>
                </a:ext>
              </a:extLst>
            </p:cNvPr>
            <p:cNvSpPr/>
            <p:nvPr/>
          </p:nvSpPr>
          <p:spPr>
            <a:xfrm>
              <a:off x="4139381" y="3342968"/>
              <a:ext cx="4336025" cy="2546555"/>
            </a:xfrm>
            <a:custGeom>
              <a:avLst/>
              <a:gdLst>
                <a:gd name="connsiteX0" fmla="*/ 757084 w 4336025"/>
                <a:gd name="connsiteY0" fmla="*/ 1779638 h 2546555"/>
                <a:gd name="connsiteX1" fmla="*/ 0 w 4336025"/>
                <a:gd name="connsiteY1" fmla="*/ 2546555 h 2546555"/>
                <a:gd name="connsiteX2" fmla="*/ 3559277 w 4336025"/>
                <a:gd name="connsiteY2" fmla="*/ 766916 h 2546555"/>
                <a:gd name="connsiteX3" fmla="*/ 4336025 w 4336025"/>
                <a:gd name="connsiteY3" fmla="*/ 0 h 2546555"/>
                <a:gd name="connsiteX4" fmla="*/ 757084 w 4336025"/>
                <a:gd name="connsiteY4" fmla="*/ 1779638 h 254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6025" h="2546555">
                  <a:moveTo>
                    <a:pt x="757084" y="1779638"/>
                  </a:moveTo>
                  <a:lnTo>
                    <a:pt x="0" y="2546555"/>
                  </a:lnTo>
                  <a:lnTo>
                    <a:pt x="3559277" y="766916"/>
                  </a:lnTo>
                  <a:lnTo>
                    <a:pt x="4336025" y="0"/>
                  </a:lnTo>
                  <a:lnTo>
                    <a:pt x="757084" y="177963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C2FE5CDC-12E3-7240-852B-7264420D4207}"/>
                </a:ext>
              </a:extLst>
            </p:cNvPr>
            <p:cNvSpPr/>
            <p:nvPr/>
          </p:nvSpPr>
          <p:spPr>
            <a:xfrm>
              <a:off x="2971800" y="3429000"/>
              <a:ext cx="4310743" cy="2400300"/>
            </a:xfrm>
            <a:custGeom>
              <a:avLst/>
              <a:gdLst>
                <a:gd name="connsiteX0" fmla="*/ 751114 w 4310743"/>
                <a:gd name="connsiteY0" fmla="*/ 1779814 h 2400300"/>
                <a:gd name="connsiteX1" fmla="*/ 0 w 4310743"/>
                <a:gd name="connsiteY1" fmla="*/ 2400300 h 2400300"/>
                <a:gd name="connsiteX2" fmla="*/ 3575957 w 4310743"/>
                <a:gd name="connsiteY2" fmla="*/ 620486 h 2400300"/>
                <a:gd name="connsiteX3" fmla="*/ 4310743 w 4310743"/>
                <a:gd name="connsiteY3" fmla="*/ 0 h 2400300"/>
                <a:gd name="connsiteX4" fmla="*/ 751114 w 4310743"/>
                <a:gd name="connsiteY4" fmla="*/ 1779814 h 2400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743" h="2400300">
                  <a:moveTo>
                    <a:pt x="751114" y="1779814"/>
                  </a:moveTo>
                  <a:lnTo>
                    <a:pt x="0" y="2400300"/>
                  </a:lnTo>
                  <a:lnTo>
                    <a:pt x="3575957" y="620486"/>
                  </a:lnTo>
                  <a:lnTo>
                    <a:pt x="4310743" y="0"/>
                  </a:lnTo>
                  <a:lnTo>
                    <a:pt x="751114" y="1779814"/>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447D64D4-5129-8D43-944F-57B8E4589164}"/>
                </a:ext>
              </a:extLst>
            </p:cNvPr>
            <p:cNvSpPr/>
            <p:nvPr/>
          </p:nvSpPr>
          <p:spPr>
            <a:xfrm>
              <a:off x="1796143" y="3461657"/>
              <a:ext cx="4278086" cy="2432957"/>
            </a:xfrm>
            <a:custGeom>
              <a:avLst/>
              <a:gdLst>
                <a:gd name="connsiteX0" fmla="*/ 702128 w 4278086"/>
                <a:gd name="connsiteY0" fmla="*/ 1730829 h 2432957"/>
                <a:gd name="connsiteX1" fmla="*/ 0 w 4278086"/>
                <a:gd name="connsiteY1" fmla="*/ 2432957 h 2432957"/>
                <a:gd name="connsiteX2" fmla="*/ 3575957 w 4278086"/>
                <a:gd name="connsiteY2" fmla="*/ 620486 h 2432957"/>
                <a:gd name="connsiteX3" fmla="*/ 4278086 w 4278086"/>
                <a:gd name="connsiteY3" fmla="*/ 0 h 2432957"/>
                <a:gd name="connsiteX4" fmla="*/ 702128 w 4278086"/>
                <a:gd name="connsiteY4" fmla="*/ 1730829 h 243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086" h="2432957">
                  <a:moveTo>
                    <a:pt x="702128" y="1730829"/>
                  </a:moveTo>
                  <a:lnTo>
                    <a:pt x="0" y="2432957"/>
                  </a:lnTo>
                  <a:lnTo>
                    <a:pt x="3575957" y="620486"/>
                  </a:lnTo>
                  <a:lnTo>
                    <a:pt x="4278086" y="0"/>
                  </a:lnTo>
                  <a:lnTo>
                    <a:pt x="702128" y="1730829"/>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a:extLst>
                <a:ext uri="{FF2B5EF4-FFF2-40B4-BE49-F238E27FC236}">
                  <a16:creationId xmlns:a16="http://schemas.microsoft.com/office/drawing/2014/main" id="{555FE4CB-A8E8-B643-946E-61E26CA1A11B}"/>
                </a:ext>
              </a:extLst>
            </p:cNvPr>
            <p:cNvSpPr/>
            <p:nvPr/>
          </p:nvSpPr>
          <p:spPr>
            <a:xfrm rot="10800000">
              <a:off x="5360161" y="768507"/>
              <a:ext cx="5134377"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66">
              <a:extLst>
                <a:ext uri="{FF2B5EF4-FFF2-40B4-BE49-F238E27FC236}">
                  <a16:creationId xmlns:a16="http://schemas.microsoft.com/office/drawing/2014/main" id="{18398040-CDDC-9244-B21E-735AE8907A29}"/>
                </a:ext>
              </a:extLst>
            </p:cNvPr>
            <p:cNvSpPr/>
            <p:nvPr/>
          </p:nvSpPr>
          <p:spPr>
            <a:xfrm>
              <a:off x="1809135" y="796413"/>
              <a:ext cx="8674805" cy="1848464"/>
            </a:xfrm>
            <a:custGeom>
              <a:avLst/>
              <a:gdLst>
                <a:gd name="connsiteX0" fmla="*/ 0 w 8711381"/>
                <a:gd name="connsiteY0" fmla="*/ 1848464 h 1848464"/>
                <a:gd name="connsiteX1" fmla="*/ 5122607 w 8711381"/>
                <a:gd name="connsiteY1" fmla="*/ 1769806 h 1848464"/>
                <a:gd name="connsiteX2" fmla="*/ 8711381 w 8711381"/>
                <a:gd name="connsiteY2" fmla="*/ 0 h 1848464"/>
                <a:gd name="connsiteX3" fmla="*/ 3569110 w 8711381"/>
                <a:gd name="connsiteY3" fmla="*/ 108155 h 1848464"/>
                <a:gd name="connsiteX4" fmla="*/ 0 w 8711381"/>
                <a:gd name="connsiteY4" fmla="*/ 1848464 h 1848464"/>
                <a:gd name="connsiteX0" fmla="*/ 0 w 8674805"/>
                <a:gd name="connsiteY0" fmla="*/ 1848464 h 1848464"/>
                <a:gd name="connsiteX1" fmla="*/ 5122607 w 8674805"/>
                <a:gd name="connsiteY1" fmla="*/ 1769806 h 1848464"/>
                <a:gd name="connsiteX2" fmla="*/ 8674805 w 8674805"/>
                <a:gd name="connsiteY2" fmla="*/ 0 h 1848464"/>
                <a:gd name="connsiteX3" fmla="*/ 3569110 w 8674805"/>
                <a:gd name="connsiteY3" fmla="*/ 108155 h 1848464"/>
                <a:gd name="connsiteX4" fmla="*/ 0 w 8674805"/>
                <a:gd name="connsiteY4" fmla="*/ 1848464 h 184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4805" h="1848464">
                  <a:moveTo>
                    <a:pt x="0" y="1848464"/>
                  </a:moveTo>
                  <a:lnTo>
                    <a:pt x="5122607" y="1769806"/>
                  </a:lnTo>
                  <a:lnTo>
                    <a:pt x="8674805" y="0"/>
                  </a:lnTo>
                  <a:lnTo>
                    <a:pt x="3569110" y="108155"/>
                  </a:lnTo>
                  <a:lnTo>
                    <a:pt x="0" y="1848464"/>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a:extLst>
                <a:ext uri="{FF2B5EF4-FFF2-40B4-BE49-F238E27FC236}">
                  <a16:creationId xmlns:a16="http://schemas.microsoft.com/office/drawing/2014/main" id="{79E78746-4B76-EF43-887B-489091EA38C9}"/>
                </a:ext>
              </a:extLst>
            </p:cNvPr>
            <p:cNvSpPr/>
            <p:nvPr/>
          </p:nvSpPr>
          <p:spPr>
            <a:xfrm rot="10800000">
              <a:off x="6853670" y="779003"/>
              <a:ext cx="3651047" cy="5031511"/>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 name="connsiteX0" fmla="*/ 1092 w 751984"/>
                <a:gd name="connsiteY0" fmla="*/ 365773 h 1030141"/>
                <a:gd name="connsiteX1" fmla="*/ 751984 w 751984"/>
                <a:gd name="connsiteY1" fmla="*/ 0 h 1030141"/>
                <a:gd name="connsiteX2" fmla="*/ 730019 w 751984"/>
                <a:gd name="connsiteY2" fmla="*/ 672509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328 w 752220"/>
                <a:gd name="connsiteY0" fmla="*/ 365773 h 999923"/>
                <a:gd name="connsiteX1" fmla="*/ 752220 w 752220"/>
                <a:gd name="connsiteY1" fmla="*/ 0 h 999923"/>
                <a:gd name="connsiteX2" fmla="*/ 738840 w 752220"/>
                <a:gd name="connsiteY2" fmla="*/ 674226 h 999923"/>
                <a:gd name="connsiteX3" fmla="*/ 3298 w 752220"/>
                <a:gd name="connsiteY3" fmla="*/ 999923 h 999923"/>
                <a:gd name="connsiteX4" fmla="*/ 1328 w 752220"/>
                <a:gd name="connsiteY4" fmla="*/ 365773 h 999923"/>
                <a:gd name="connsiteX0" fmla="*/ 3194 w 754086"/>
                <a:gd name="connsiteY0" fmla="*/ 365773 h 1039206"/>
                <a:gd name="connsiteX1" fmla="*/ 754086 w 754086"/>
                <a:gd name="connsiteY1" fmla="*/ 0 h 1039206"/>
                <a:gd name="connsiteX2" fmla="*/ 740706 w 754086"/>
                <a:gd name="connsiteY2" fmla="*/ 674226 h 1039206"/>
                <a:gd name="connsiteX3" fmla="*/ 632 w 754086"/>
                <a:gd name="connsiteY3" fmla="*/ 1039206 h 1039206"/>
                <a:gd name="connsiteX4" fmla="*/ 3194 w 754086"/>
                <a:gd name="connsiteY4" fmla="*/ 365773 h 1039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086" h="1039206">
                  <a:moveTo>
                    <a:pt x="3194" y="365773"/>
                  </a:moveTo>
                  <a:lnTo>
                    <a:pt x="754086" y="0"/>
                  </a:lnTo>
                  <a:cubicBezTo>
                    <a:pt x="754204" y="221308"/>
                    <a:pt x="742305" y="361922"/>
                    <a:pt x="740706" y="674226"/>
                  </a:cubicBezTo>
                  <a:lnTo>
                    <a:pt x="632" y="1039206"/>
                  </a:lnTo>
                  <a:cubicBezTo>
                    <a:pt x="-559" y="826084"/>
                    <a:pt x="-260" y="606934"/>
                    <a:pt x="3194" y="365773"/>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a:extLst>
                <a:ext uri="{FF2B5EF4-FFF2-40B4-BE49-F238E27FC236}">
                  <a16:creationId xmlns:a16="http://schemas.microsoft.com/office/drawing/2014/main" id="{434624EC-F281-BC42-ACD3-862B0AFE5029}"/>
                </a:ext>
              </a:extLst>
            </p:cNvPr>
            <p:cNvSpPr/>
            <p:nvPr/>
          </p:nvSpPr>
          <p:spPr>
            <a:xfrm rot="10800000">
              <a:off x="1792332" y="2557979"/>
              <a:ext cx="5141935"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2013" h="697338">
                  <a:moveTo>
                    <a:pt x="2" y="697310"/>
                  </a:moveTo>
                  <a:cubicBezTo>
                    <a:pt x="-1585" y="696252"/>
                    <a:pt x="720421" y="688961"/>
                    <a:pt x="1061810" y="679144"/>
                  </a:cubicBezTo>
                  <a:cubicBezTo>
                    <a:pt x="1062868" y="458558"/>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87ECB57E-AEBF-1944-AF14-C5ADADD0366F}"/>
              </a:ext>
            </a:extLst>
          </p:cNvPr>
          <p:cNvGrpSpPr/>
          <p:nvPr/>
        </p:nvGrpSpPr>
        <p:grpSpPr>
          <a:xfrm>
            <a:off x="5304130" y="2516916"/>
            <a:ext cx="1890451" cy="893384"/>
            <a:chOff x="3098800" y="1436779"/>
            <a:chExt cx="5424982" cy="2563722"/>
          </a:xfrm>
        </p:grpSpPr>
        <p:sp>
          <p:nvSpPr>
            <p:cNvPr id="71" name="Freeform 70">
              <a:extLst>
                <a:ext uri="{FF2B5EF4-FFF2-40B4-BE49-F238E27FC236}">
                  <a16:creationId xmlns:a16="http://schemas.microsoft.com/office/drawing/2014/main" id="{7CBCE5EE-3D91-2D4C-9188-09AEC16CDD22}"/>
                </a:ext>
              </a:extLst>
            </p:cNvPr>
            <p:cNvSpPr/>
            <p:nvPr/>
          </p:nvSpPr>
          <p:spPr>
            <a:xfrm>
              <a:off x="4095750" y="3521075"/>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a:extLst>
                <a:ext uri="{FF2B5EF4-FFF2-40B4-BE49-F238E27FC236}">
                  <a16:creationId xmlns:a16="http://schemas.microsoft.com/office/drawing/2014/main" id="{6B34B6C0-4F2E-7F4B-AC9A-F67BEFFBF181}"/>
                </a:ext>
              </a:extLst>
            </p:cNvPr>
            <p:cNvSpPr/>
            <p:nvPr/>
          </p:nvSpPr>
          <p:spPr>
            <a:xfrm>
              <a:off x="3806682" y="3454400"/>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C8997A20-F04A-9846-9F6C-413FC5D380EA}"/>
                </a:ext>
              </a:extLst>
            </p:cNvPr>
            <p:cNvSpPr/>
            <p:nvPr/>
          </p:nvSpPr>
          <p:spPr>
            <a:xfrm>
              <a:off x="3429000" y="3332163"/>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a:extLst>
                <a:ext uri="{FF2B5EF4-FFF2-40B4-BE49-F238E27FC236}">
                  <a16:creationId xmlns:a16="http://schemas.microsoft.com/office/drawing/2014/main" id="{1898168D-DB8E-C04D-96DF-EB989925E8B1}"/>
                </a:ext>
              </a:extLst>
            </p:cNvPr>
            <p:cNvSpPr/>
            <p:nvPr/>
          </p:nvSpPr>
          <p:spPr>
            <a:xfrm>
              <a:off x="3125439" y="3257549"/>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F715BE5D-9D8F-4947-8E25-D20048BC5A25}"/>
                </a:ext>
              </a:extLst>
            </p:cNvPr>
            <p:cNvGrpSpPr/>
            <p:nvPr/>
          </p:nvGrpSpPr>
          <p:grpSpPr>
            <a:xfrm>
              <a:off x="3098800" y="1436779"/>
              <a:ext cx="5424982" cy="2563722"/>
              <a:chOff x="4790658" y="2280785"/>
              <a:chExt cx="2041266" cy="875709"/>
            </a:xfrm>
          </p:grpSpPr>
          <p:sp>
            <p:nvSpPr>
              <p:cNvPr id="76" name="Freeform 75">
                <a:extLst>
                  <a:ext uri="{FF2B5EF4-FFF2-40B4-BE49-F238E27FC236}">
                    <a16:creationId xmlns:a16="http://schemas.microsoft.com/office/drawing/2014/main" id="{7ABD7F68-C525-0A4C-BE32-77304B4AB923}"/>
                  </a:ext>
                </a:extLst>
              </p:cNvPr>
              <p:cNvSpPr/>
              <p:nvPr/>
            </p:nvSpPr>
            <p:spPr>
              <a:xfrm>
                <a:off x="4790658" y="2523860"/>
                <a:ext cx="532712" cy="632634"/>
              </a:xfrm>
              <a:custGeom>
                <a:avLst/>
                <a:gdLst>
                  <a:gd name="connsiteX0" fmla="*/ 0 w 504137"/>
                  <a:gd name="connsiteY0" fmla="*/ 0 h 594534"/>
                  <a:gd name="connsiteX1" fmla="*/ 20861 w 504137"/>
                  <a:gd name="connsiteY1" fmla="*/ 476322 h 594534"/>
                  <a:gd name="connsiteX2" fmla="*/ 86921 w 504137"/>
                  <a:gd name="connsiteY2" fmla="*/ 396356 h 594534"/>
                  <a:gd name="connsiteX3" fmla="*/ 121689 w 504137"/>
                  <a:gd name="connsiteY3" fmla="*/ 493706 h 594534"/>
                  <a:gd name="connsiteX4" fmla="*/ 205132 w 504137"/>
                  <a:gd name="connsiteY4" fmla="*/ 406786 h 594534"/>
                  <a:gd name="connsiteX5" fmla="*/ 232946 w 504137"/>
                  <a:gd name="connsiteY5" fmla="*/ 500660 h 594534"/>
                  <a:gd name="connsiteX6" fmla="*/ 326820 w 504137"/>
                  <a:gd name="connsiteY6" fmla="*/ 431124 h 594534"/>
                  <a:gd name="connsiteX7" fmla="*/ 361588 w 504137"/>
                  <a:gd name="connsiteY7" fmla="*/ 524998 h 594534"/>
                  <a:gd name="connsiteX8" fmla="*/ 445032 w 504137"/>
                  <a:gd name="connsiteY8" fmla="*/ 448508 h 594534"/>
                  <a:gd name="connsiteX9" fmla="*/ 504137 w 504137"/>
                  <a:gd name="connsiteY9" fmla="*/ 594534 h 594534"/>
                  <a:gd name="connsiteX10" fmla="*/ 476323 w 504137"/>
                  <a:gd name="connsiteY10" fmla="*/ 66059 h 594534"/>
                  <a:gd name="connsiteX11" fmla="*/ 0 w 504137"/>
                  <a:gd name="connsiteY11" fmla="*/ 0 h 594534"/>
                  <a:gd name="connsiteX0" fmla="*/ 0 w 535887"/>
                  <a:gd name="connsiteY0" fmla="*/ 0 h 600884"/>
                  <a:gd name="connsiteX1" fmla="*/ 52611 w 535887"/>
                  <a:gd name="connsiteY1" fmla="*/ 4826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96446 w 535887"/>
                  <a:gd name="connsiteY2" fmla="*/ 393181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08073"/>
                  <a:gd name="connsiteY0" fmla="*/ 0 h 629459"/>
                  <a:gd name="connsiteX1" fmla="*/ 4986 w 508073"/>
                  <a:gd name="connsiteY1" fmla="*/ 495372 h 629459"/>
                  <a:gd name="connsiteX2" fmla="*/ 96446 w 508073"/>
                  <a:gd name="connsiteY2" fmla="*/ 393181 h 629459"/>
                  <a:gd name="connsiteX3" fmla="*/ 153439 w 508073"/>
                  <a:gd name="connsiteY3" fmla="*/ 500056 h 629459"/>
                  <a:gd name="connsiteX4" fmla="*/ 236882 w 508073"/>
                  <a:gd name="connsiteY4" fmla="*/ 413136 h 629459"/>
                  <a:gd name="connsiteX5" fmla="*/ 264696 w 508073"/>
                  <a:gd name="connsiteY5" fmla="*/ 507010 h 629459"/>
                  <a:gd name="connsiteX6" fmla="*/ 358570 w 508073"/>
                  <a:gd name="connsiteY6" fmla="*/ 437474 h 629459"/>
                  <a:gd name="connsiteX7" fmla="*/ 393338 w 508073"/>
                  <a:gd name="connsiteY7" fmla="*/ 531348 h 629459"/>
                  <a:gd name="connsiteX8" fmla="*/ 476782 w 508073"/>
                  <a:gd name="connsiteY8" fmla="*/ 454858 h 629459"/>
                  <a:gd name="connsiteX9" fmla="*/ 494612 w 508073"/>
                  <a:gd name="connsiteY9" fmla="*/ 629459 h 629459"/>
                  <a:gd name="connsiteX10" fmla="*/ 508073 w 508073"/>
                  <a:gd name="connsiteY10" fmla="*/ 72409 h 629459"/>
                  <a:gd name="connsiteX11" fmla="*/ 0 w 508073"/>
                  <a:gd name="connsiteY11" fmla="*/ 0 h 629459"/>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93338 w 532712"/>
                  <a:gd name="connsiteY7" fmla="*/ 531348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49305 w 532712"/>
                  <a:gd name="connsiteY8" fmla="*/ 528605 h 632634"/>
                  <a:gd name="connsiteX9" fmla="*/ 532712 w 532712"/>
                  <a:gd name="connsiteY9" fmla="*/ 632634 h 632634"/>
                  <a:gd name="connsiteX10" fmla="*/ 508073 w 532712"/>
                  <a:gd name="connsiteY10" fmla="*/ 72409 h 632634"/>
                  <a:gd name="connsiteX11" fmla="*/ 0 w 532712"/>
                  <a:gd name="connsiteY11" fmla="*/ 0 h 63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2712" h="632634">
                    <a:moveTo>
                      <a:pt x="0" y="0"/>
                    </a:moveTo>
                    <a:lnTo>
                      <a:pt x="4986" y="495372"/>
                    </a:lnTo>
                    <a:lnTo>
                      <a:pt x="101225" y="423547"/>
                    </a:lnTo>
                    <a:lnTo>
                      <a:pt x="115210" y="526084"/>
                    </a:lnTo>
                    <a:lnTo>
                      <a:pt x="199848" y="451094"/>
                    </a:lnTo>
                    <a:lnTo>
                      <a:pt x="264696" y="565574"/>
                    </a:lnTo>
                    <a:lnTo>
                      <a:pt x="366933" y="484108"/>
                    </a:lnTo>
                    <a:lnTo>
                      <a:pt x="374223" y="582320"/>
                    </a:lnTo>
                    <a:lnTo>
                      <a:pt x="449305" y="528605"/>
                    </a:lnTo>
                    <a:lnTo>
                      <a:pt x="532712" y="632634"/>
                    </a:lnTo>
                    <a:lnTo>
                      <a:pt x="508073" y="72409"/>
                    </a:lnTo>
                    <a:lnTo>
                      <a:pt x="0" y="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a:extLst>
                  <a:ext uri="{FF2B5EF4-FFF2-40B4-BE49-F238E27FC236}">
                    <a16:creationId xmlns:a16="http://schemas.microsoft.com/office/drawing/2014/main" id="{5EA3D0CF-5247-144A-9DB9-C02FD565AD1A}"/>
                  </a:ext>
                </a:extLst>
              </p:cNvPr>
              <p:cNvSpPr/>
              <p:nvPr/>
            </p:nvSpPr>
            <p:spPr>
              <a:xfrm>
                <a:off x="5298652" y="2350322"/>
                <a:ext cx="1533272" cy="806172"/>
              </a:xfrm>
              <a:custGeom>
                <a:avLst/>
                <a:gdLst>
                  <a:gd name="connsiteX0" fmla="*/ 0 w 1533272"/>
                  <a:gd name="connsiteY0" fmla="*/ 264237 h 764897"/>
                  <a:gd name="connsiteX1" fmla="*/ 1526318 w 1533272"/>
                  <a:gd name="connsiteY1" fmla="*/ 0 h 764897"/>
                  <a:gd name="connsiteX2" fmla="*/ 1533272 w 1533272"/>
                  <a:gd name="connsiteY2" fmla="*/ 479799 h 764897"/>
                  <a:gd name="connsiteX3" fmla="*/ 20861 w 1533272"/>
                  <a:gd name="connsiteY3" fmla="*/ 764897 h 764897"/>
                  <a:gd name="connsiteX4" fmla="*/ 0 w 1533272"/>
                  <a:gd name="connsiteY4" fmla="*/ 264237 h 764897"/>
                  <a:gd name="connsiteX0" fmla="*/ 0 w 1533272"/>
                  <a:gd name="connsiteY0" fmla="*/ 264237 h 806172"/>
                  <a:gd name="connsiteX1" fmla="*/ 1526318 w 1533272"/>
                  <a:gd name="connsiteY1" fmla="*/ 0 h 806172"/>
                  <a:gd name="connsiteX2" fmla="*/ 1533272 w 1533272"/>
                  <a:gd name="connsiteY2" fmla="*/ 479799 h 806172"/>
                  <a:gd name="connsiteX3" fmla="*/ 27211 w 1533272"/>
                  <a:gd name="connsiteY3" fmla="*/ 806172 h 806172"/>
                  <a:gd name="connsiteX4" fmla="*/ 0 w 1533272"/>
                  <a:gd name="connsiteY4" fmla="*/ 264237 h 806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3272" h="806172">
                    <a:moveTo>
                      <a:pt x="0" y="264237"/>
                    </a:moveTo>
                    <a:lnTo>
                      <a:pt x="1526318" y="0"/>
                    </a:lnTo>
                    <a:lnTo>
                      <a:pt x="1533272" y="479799"/>
                    </a:lnTo>
                    <a:lnTo>
                      <a:pt x="27211" y="806172"/>
                    </a:lnTo>
                    <a:lnTo>
                      <a:pt x="0" y="264237"/>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a:extLst>
                  <a:ext uri="{FF2B5EF4-FFF2-40B4-BE49-F238E27FC236}">
                    <a16:creationId xmlns:a16="http://schemas.microsoft.com/office/drawing/2014/main" id="{DAA548AF-308C-CF4F-84D9-250FDED93812}"/>
                  </a:ext>
                </a:extLst>
              </p:cNvPr>
              <p:cNvSpPr/>
              <p:nvPr/>
            </p:nvSpPr>
            <p:spPr>
              <a:xfrm>
                <a:off x="4815376" y="2280785"/>
                <a:ext cx="2006118" cy="323343"/>
              </a:xfrm>
              <a:custGeom>
                <a:avLst/>
                <a:gdLst>
                  <a:gd name="connsiteX0" fmla="*/ 0 w 2006118"/>
                  <a:gd name="connsiteY0" fmla="*/ 243376 h 323343"/>
                  <a:gd name="connsiteX1" fmla="*/ 1442875 w 2006118"/>
                  <a:gd name="connsiteY1" fmla="*/ 0 h 323343"/>
                  <a:gd name="connsiteX2" fmla="*/ 2006118 w 2006118"/>
                  <a:gd name="connsiteY2" fmla="*/ 55629 h 323343"/>
                  <a:gd name="connsiteX3" fmla="*/ 483276 w 2006118"/>
                  <a:gd name="connsiteY3" fmla="*/ 323343 h 323343"/>
                  <a:gd name="connsiteX4" fmla="*/ 0 w 2006118"/>
                  <a:gd name="connsiteY4" fmla="*/ 243376 h 32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6118" h="323343">
                    <a:moveTo>
                      <a:pt x="0" y="243376"/>
                    </a:moveTo>
                    <a:lnTo>
                      <a:pt x="1442875" y="0"/>
                    </a:lnTo>
                    <a:lnTo>
                      <a:pt x="2006118" y="55629"/>
                    </a:lnTo>
                    <a:lnTo>
                      <a:pt x="483276" y="323343"/>
                    </a:lnTo>
                    <a:lnTo>
                      <a:pt x="0" y="243376"/>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6" name="Group 85">
            <a:extLst>
              <a:ext uri="{FF2B5EF4-FFF2-40B4-BE49-F238E27FC236}">
                <a16:creationId xmlns:a16="http://schemas.microsoft.com/office/drawing/2014/main" id="{D6AB9390-2CC7-9D44-84E5-FB0CFA0184BC}"/>
              </a:ext>
            </a:extLst>
          </p:cNvPr>
          <p:cNvGrpSpPr/>
          <p:nvPr/>
        </p:nvGrpSpPr>
        <p:grpSpPr>
          <a:xfrm>
            <a:off x="2889457" y="1823788"/>
            <a:ext cx="1695157" cy="764069"/>
            <a:chOff x="2504049" y="1553738"/>
            <a:chExt cx="1695157" cy="764069"/>
          </a:xfrm>
        </p:grpSpPr>
        <p:cxnSp>
          <p:nvCxnSpPr>
            <p:cNvPr id="87" name="Straight Arrow Connector 86">
              <a:extLst>
                <a:ext uri="{FF2B5EF4-FFF2-40B4-BE49-F238E27FC236}">
                  <a16:creationId xmlns:a16="http://schemas.microsoft.com/office/drawing/2014/main" id="{FDCEAA91-6614-1241-B187-2AE77BD19E19}"/>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C3469ADF-8754-D34F-9F02-C516217A2EB2}"/>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A9F38A92-D63A-1844-A0AE-FBA03ED0B309}"/>
              </a:ext>
            </a:extLst>
          </p:cNvPr>
          <p:cNvGrpSpPr/>
          <p:nvPr/>
        </p:nvGrpSpPr>
        <p:grpSpPr>
          <a:xfrm>
            <a:off x="5586236" y="1876423"/>
            <a:ext cx="1695157" cy="764069"/>
            <a:chOff x="2504049" y="1553738"/>
            <a:chExt cx="1695157" cy="764069"/>
          </a:xfrm>
        </p:grpSpPr>
        <p:cxnSp>
          <p:nvCxnSpPr>
            <p:cNvPr id="90" name="Straight Arrow Connector 89">
              <a:extLst>
                <a:ext uri="{FF2B5EF4-FFF2-40B4-BE49-F238E27FC236}">
                  <a16:creationId xmlns:a16="http://schemas.microsoft.com/office/drawing/2014/main" id="{02A67874-50A2-254B-90CF-9B288C2DDF36}"/>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49FFDD5A-E1EB-9443-AEAE-3BA2B0C545EE}"/>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81011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C54D3-2EEC-9E4E-8CCA-7B84CB965224}"/>
              </a:ext>
            </a:extLst>
          </p:cNvPr>
          <p:cNvSpPr>
            <a:spLocks noGrp="1"/>
          </p:cNvSpPr>
          <p:nvPr>
            <p:ph type="title"/>
          </p:nvPr>
        </p:nvSpPr>
        <p:spPr/>
        <p:txBody>
          <a:bodyPr/>
          <a:lstStyle/>
          <a:p>
            <a:r>
              <a:rPr lang="en-US" dirty="0"/>
              <a:t>Anisotropic Friction</a:t>
            </a:r>
          </a:p>
        </p:txBody>
      </p:sp>
      <p:grpSp>
        <p:nvGrpSpPr>
          <p:cNvPr id="12" name="Group 11">
            <a:extLst>
              <a:ext uri="{FF2B5EF4-FFF2-40B4-BE49-F238E27FC236}">
                <a16:creationId xmlns:a16="http://schemas.microsoft.com/office/drawing/2014/main" id="{9DAC913C-C2BA-7F4C-A0F3-28675B568623}"/>
              </a:ext>
            </a:extLst>
          </p:cNvPr>
          <p:cNvGrpSpPr/>
          <p:nvPr/>
        </p:nvGrpSpPr>
        <p:grpSpPr>
          <a:xfrm>
            <a:off x="5701678" y="4205293"/>
            <a:ext cx="1342220" cy="1578669"/>
            <a:chOff x="5096960" y="3918593"/>
            <a:chExt cx="1342220" cy="1578669"/>
          </a:xfrm>
        </p:grpSpPr>
        <p:grpSp>
          <p:nvGrpSpPr>
            <p:cNvPr id="13" name="Group 12">
              <a:extLst>
                <a:ext uri="{FF2B5EF4-FFF2-40B4-BE49-F238E27FC236}">
                  <a16:creationId xmlns:a16="http://schemas.microsoft.com/office/drawing/2014/main" id="{7687980D-FD13-ED44-8AE1-011FF4718DB0}"/>
                </a:ext>
              </a:extLst>
            </p:cNvPr>
            <p:cNvGrpSpPr/>
            <p:nvPr/>
          </p:nvGrpSpPr>
          <p:grpSpPr>
            <a:xfrm rot="8109038">
              <a:off x="5185479" y="3918593"/>
              <a:ext cx="802435" cy="1578669"/>
              <a:chOff x="10339004" y="2776165"/>
              <a:chExt cx="802435" cy="1578669"/>
            </a:xfrm>
          </p:grpSpPr>
          <p:sp>
            <p:nvSpPr>
              <p:cNvPr id="16" name="Oval 15">
                <a:extLst>
                  <a:ext uri="{FF2B5EF4-FFF2-40B4-BE49-F238E27FC236}">
                    <a16:creationId xmlns:a16="http://schemas.microsoft.com/office/drawing/2014/main" id="{A2150193-4248-9140-B731-5EF174F0CE10}"/>
                  </a:ext>
                </a:extLst>
              </p:cNvPr>
              <p:cNvSpPr/>
              <p:nvPr/>
            </p:nvSpPr>
            <p:spPr>
              <a:xfrm>
                <a:off x="10347184" y="2911139"/>
                <a:ext cx="610862" cy="1443695"/>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Arrow Connector 16">
                <a:extLst>
                  <a:ext uri="{FF2B5EF4-FFF2-40B4-BE49-F238E27FC236}">
                    <a16:creationId xmlns:a16="http://schemas.microsoft.com/office/drawing/2014/main" id="{82922CC9-C890-9341-B608-71C6CAFF781B}"/>
                  </a:ext>
                </a:extLst>
              </p:cNvPr>
              <p:cNvCxnSpPr>
                <a:cxnSpLocks/>
              </p:cNvCxnSpPr>
              <p:nvPr/>
            </p:nvCxnSpPr>
            <p:spPr>
              <a:xfrm rot="2302441" flipV="1">
                <a:off x="10708934" y="3452661"/>
                <a:ext cx="432505" cy="36241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0F88C53-D67F-0541-B2A6-B0226A9E8039}"/>
                  </a:ext>
                </a:extLst>
              </p:cNvPr>
              <p:cNvCxnSpPr>
                <a:cxnSpLocks/>
              </p:cNvCxnSpPr>
              <p:nvPr/>
            </p:nvCxnSpPr>
            <p:spPr>
              <a:xfrm rot="13490962">
                <a:off x="10339004" y="2776165"/>
                <a:ext cx="661332" cy="7400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4" name="Picture 13">
              <a:extLst>
                <a:ext uri="{FF2B5EF4-FFF2-40B4-BE49-F238E27FC236}">
                  <a16:creationId xmlns:a16="http://schemas.microsoft.com/office/drawing/2014/main" id="{898F0455-59A5-C740-A4BB-75F34311AA04}"/>
                </a:ext>
              </a:extLst>
            </p:cNvPr>
            <p:cNvPicPr>
              <a:picLocks noChangeAspect="1"/>
            </p:cNvPicPr>
            <p:nvPr/>
          </p:nvPicPr>
          <p:blipFill>
            <a:blip r:embed="rId3"/>
            <a:stretch>
              <a:fillRect/>
            </a:stretch>
          </p:blipFill>
          <p:spPr>
            <a:xfrm>
              <a:off x="5096960" y="4946842"/>
              <a:ext cx="127000" cy="279400"/>
            </a:xfrm>
            <a:prstGeom prst="rect">
              <a:avLst/>
            </a:prstGeom>
          </p:spPr>
        </p:pic>
        <p:pic>
          <p:nvPicPr>
            <p:cNvPr id="15" name="Picture 14">
              <a:extLst>
                <a:ext uri="{FF2B5EF4-FFF2-40B4-BE49-F238E27FC236}">
                  <a16:creationId xmlns:a16="http://schemas.microsoft.com/office/drawing/2014/main" id="{2B6FE16A-163D-9347-84D4-42489A42002B}"/>
                </a:ext>
              </a:extLst>
            </p:cNvPr>
            <p:cNvPicPr>
              <a:picLocks noChangeAspect="1"/>
            </p:cNvPicPr>
            <p:nvPr/>
          </p:nvPicPr>
          <p:blipFill>
            <a:blip r:embed="rId4"/>
            <a:stretch>
              <a:fillRect/>
            </a:stretch>
          </p:blipFill>
          <p:spPr>
            <a:xfrm>
              <a:off x="6312180" y="5146657"/>
              <a:ext cx="127000" cy="304800"/>
            </a:xfrm>
            <a:prstGeom prst="rect">
              <a:avLst/>
            </a:prstGeom>
          </p:spPr>
        </p:pic>
      </p:grpSp>
      <p:grpSp>
        <p:nvGrpSpPr>
          <p:cNvPr id="19" name="Group 18">
            <a:extLst>
              <a:ext uri="{FF2B5EF4-FFF2-40B4-BE49-F238E27FC236}">
                <a16:creationId xmlns:a16="http://schemas.microsoft.com/office/drawing/2014/main" id="{1E9F7EE5-6739-3D46-97A2-5CCE9F3FDEF9}"/>
              </a:ext>
            </a:extLst>
          </p:cNvPr>
          <p:cNvGrpSpPr/>
          <p:nvPr/>
        </p:nvGrpSpPr>
        <p:grpSpPr>
          <a:xfrm>
            <a:off x="2418014" y="4115146"/>
            <a:ext cx="2166190" cy="1048509"/>
            <a:chOff x="1856382" y="4098148"/>
            <a:chExt cx="2166190" cy="1048509"/>
          </a:xfrm>
        </p:grpSpPr>
        <p:grpSp>
          <p:nvGrpSpPr>
            <p:cNvPr id="20" name="Group 19">
              <a:extLst>
                <a:ext uri="{FF2B5EF4-FFF2-40B4-BE49-F238E27FC236}">
                  <a16:creationId xmlns:a16="http://schemas.microsoft.com/office/drawing/2014/main" id="{A2E28746-8F60-E14F-A06D-650C5945FA8A}"/>
                </a:ext>
              </a:extLst>
            </p:cNvPr>
            <p:cNvGrpSpPr/>
            <p:nvPr/>
          </p:nvGrpSpPr>
          <p:grpSpPr>
            <a:xfrm rot="16200000">
              <a:off x="2621858" y="3745943"/>
              <a:ext cx="777856" cy="2023572"/>
              <a:chOff x="10421374" y="2490865"/>
              <a:chExt cx="777856" cy="2023572"/>
            </a:xfrm>
          </p:grpSpPr>
          <p:sp>
            <p:nvSpPr>
              <p:cNvPr id="23" name="Oval 22">
                <a:extLst>
                  <a:ext uri="{FF2B5EF4-FFF2-40B4-BE49-F238E27FC236}">
                    <a16:creationId xmlns:a16="http://schemas.microsoft.com/office/drawing/2014/main" id="{EB16604D-E140-C44A-ABFB-B17D47712AA8}"/>
                  </a:ext>
                </a:extLst>
              </p:cNvPr>
              <p:cNvSpPr/>
              <p:nvPr/>
            </p:nvSpPr>
            <p:spPr>
              <a:xfrm>
                <a:off x="10421374" y="2768931"/>
                <a:ext cx="443570" cy="1745506"/>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0230C032-1726-5847-83FF-81D9A50E7729}"/>
                  </a:ext>
                </a:extLst>
              </p:cNvPr>
              <p:cNvCxnSpPr>
                <a:cxnSpLocks/>
              </p:cNvCxnSpPr>
              <p:nvPr/>
            </p:nvCxnSpPr>
            <p:spPr>
              <a:xfrm rot="5400000" flipV="1">
                <a:off x="10921193" y="3363649"/>
                <a:ext cx="2"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AC6259F-B158-4642-8779-732F4F2B7529}"/>
                  </a:ext>
                </a:extLst>
              </p:cNvPr>
              <p:cNvCxnSpPr>
                <a:cxnSpLocks/>
              </p:cNvCxnSpPr>
              <p:nvPr/>
            </p:nvCxnSpPr>
            <p:spPr>
              <a:xfrm flipV="1">
                <a:off x="10643158" y="2490865"/>
                <a:ext cx="0" cy="11508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21" name="Picture 20">
              <a:extLst>
                <a:ext uri="{FF2B5EF4-FFF2-40B4-BE49-F238E27FC236}">
                  <a16:creationId xmlns:a16="http://schemas.microsoft.com/office/drawing/2014/main" id="{8F3C7A79-1A2E-F64D-9965-4B9D1E9EA1AF}"/>
                </a:ext>
              </a:extLst>
            </p:cNvPr>
            <p:cNvPicPr>
              <a:picLocks noChangeAspect="1"/>
            </p:cNvPicPr>
            <p:nvPr/>
          </p:nvPicPr>
          <p:blipFill>
            <a:blip r:embed="rId3"/>
            <a:stretch>
              <a:fillRect/>
            </a:stretch>
          </p:blipFill>
          <p:spPr>
            <a:xfrm>
              <a:off x="3118584" y="4098148"/>
              <a:ext cx="127000" cy="279400"/>
            </a:xfrm>
            <a:prstGeom prst="rect">
              <a:avLst/>
            </a:prstGeom>
          </p:spPr>
        </p:pic>
        <p:pic>
          <p:nvPicPr>
            <p:cNvPr id="22" name="Picture 21">
              <a:extLst>
                <a:ext uri="{FF2B5EF4-FFF2-40B4-BE49-F238E27FC236}">
                  <a16:creationId xmlns:a16="http://schemas.microsoft.com/office/drawing/2014/main" id="{6B68B974-2A58-AC43-8E1F-712AF8903E49}"/>
                </a:ext>
              </a:extLst>
            </p:cNvPr>
            <p:cNvPicPr>
              <a:picLocks noChangeAspect="1"/>
            </p:cNvPicPr>
            <p:nvPr/>
          </p:nvPicPr>
          <p:blipFill>
            <a:blip r:embed="rId4"/>
            <a:stretch>
              <a:fillRect/>
            </a:stretch>
          </p:blipFill>
          <p:spPr>
            <a:xfrm>
              <a:off x="1856382" y="4753494"/>
              <a:ext cx="127000" cy="304800"/>
            </a:xfrm>
            <a:prstGeom prst="rect">
              <a:avLst/>
            </a:prstGeom>
          </p:spPr>
        </p:pic>
      </p:grpSp>
      <p:pic>
        <p:nvPicPr>
          <p:cNvPr id="26" name="Picture 25">
            <a:extLst>
              <a:ext uri="{FF2B5EF4-FFF2-40B4-BE49-F238E27FC236}">
                <a16:creationId xmlns:a16="http://schemas.microsoft.com/office/drawing/2014/main" id="{5F98EFD9-02CB-AF4A-9379-92735632D720}"/>
              </a:ext>
            </a:extLst>
          </p:cNvPr>
          <p:cNvPicPr>
            <a:picLocks noChangeAspect="1"/>
          </p:cNvPicPr>
          <p:nvPr/>
        </p:nvPicPr>
        <p:blipFill>
          <a:blip r:embed="rId5"/>
          <a:stretch>
            <a:fillRect/>
          </a:stretch>
        </p:blipFill>
        <p:spPr>
          <a:xfrm>
            <a:off x="2132392" y="1243752"/>
            <a:ext cx="2743200" cy="292100"/>
          </a:xfrm>
          <a:prstGeom prst="rect">
            <a:avLst/>
          </a:prstGeom>
        </p:spPr>
      </p:pic>
      <p:pic>
        <p:nvPicPr>
          <p:cNvPr id="27" name="Picture 26">
            <a:extLst>
              <a:ext uri="{FF2B5EF4-FFF2-40B4-BE49-F238E27FC236}">
                <a16:creationId xmlns:a16="http://schemas.microsoft.com/office/drawing/2014/main" id="{1EA3C328-4CCD-0A49-925C-F84FFAB2FEF0}"/>
              </a:ext>
            </a:extLst>
          </p:cNvPr>
          <p:cNvPicPr>
            <a:picLocks noChangeAspect="1"/>
          </p:cNvPicPr>
          <p:nvPr/>
        </p:nvPicPr>
        <p:blipFill>
          <a:blip r:embed="rId6"/>
          <a:stretch>
            <a:fillRect/>
          </a:stretch>
        </p:blipFill>
        <p:spPr>
          <a:xfrm>
            <a:off x="5288168" y="1243752"/>
            <a:ext cx="1511300" cy="292100"/>
          </a:xfrm>
          <a:prstGeom prst="rect">
            <a:avLst/>
          </a:prstGeom>
        </p:spPr>
      </p:pic>
      <p:grpSp>
        <p:nvGrpSpPr>
          <p:cNvPr id="29" name="Group 28">
            <a:extLst>
              <a:ext uri="{FF2B5EF4-FFF2-40B4-BE49-F238E27FC236}">
                <a16:creationId xmlns:a16="http://schemas.microsoft.com/office/drawing/2014/main" id="{6CF4B619-B411-AC4C-9550-76AF8E3F4F86}"/>
              </a:ext>
            </a:extLst>
          </p:cNvPr>
          <p:cNvGrpSpPr/>
          <p:nvPr/>
        </p:nvGrpSpPr>
        <p:grpSpPr>
          <a:xfrm>
            <a:off x="7683939" y="3037300"/>
            <a:ext cx="1738064" cy="1027075"/>
            <a:chOff x="2562224" y="2816035"/>
            <a:chExt cx="1787526" cy="1056304"/>
          </a:xfrm>
        </p:grpSpPr>
        <p:sp>
          <p:nvSpPr>
            <p:cNvPr id="30" name="Freeform 29">
              <a:extLst>
                <a:ext uri="{FF2B5EF4-FFF2-40B4-BE49-F238E27FC236}">
                  <a16:creationId xmlns:a16="http://schemas.microsoft.com/office/drawing/2014/main" id="{2F1CD2B4-1CA3-2945-A08B-AB822C620D7C}"/>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30">
              <a:extLst>
                <a:ext uri="{FF2B5EF4-FFF2-40B4-BE49-F238E27FC236}">
                  <a16:creationId xmlns:a16="http://schemas.microsoft.com/office/drawing/2014/main" id="{07562967-7D7A-3F4D-9809-98EDCE7E2A55}"/>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31">
              <a:extLst>
                <a:ext uri="{FF2B5EF4-FFF2-40B4-BE49-F238E27FC236}">
                  <a16:creationId xmlns:a16="http://schemas.microsoft.com/office/drawing/2014/main" id="{3CDEB802-4F96-A649-A8CA-DF309215F827}"/>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a:extLst>
                <a:ext uri="{FF2B5EF4-FFF2-40B4-BE49-F238E27FC236}">
                  <a16:creationId xmlns:a16="http://schemas.microsoft.com/office/drawing/2014/main" id="{485BD05B-44B6-1441-9B16-04B574259504}"/>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599E4F20-F2BE-9E49-B721-32BD7DEB6A88}"/>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FB24DDD7-8CB6-634C-9D9A-CB34A7757D6C}"/>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a:extLst>
                <a:ext uri="{FF2B5EF4-FFF2-40B4-BE49-F238E27FC236}">
                  <a16:creationId xmlns:a16="http://schemas.microsoft.com/office/drawing/2014/main" id="{CEDFA1BB-91A7-A344-92A1-6A6C0A9BA1C4}"/>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08CD34BE-3225-C549-A8D4-7E4B6FCB95F8}"/>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AC3C1EEA-9918-0846-AAE0-DAE219C12632}"/>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F4C0D1C0-6E5A-7B44-ADBE-B150EE8F6E9D}"/>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F0F40120-9A1B-8542-BF68-8554B6819FDD}"/>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9E168528-23DB-7B41-B40D-D972EBC8BF0D}"/>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597CCCD8-FE76-E043-B2F8-D3E80A18BD8D}"/>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0773DA34-3068-9847-9314-2195CCCA171A}"/>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FE94464A-2D46-F34A-80C5-F91A0BB6B061}"/>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3507C11F-BEBC-294B-AEE3-577B8F6717F8}"/>
              </a:ext>
            </a:extLst>
          </p:cNvPr>
          <p:cNvGrpSpPr/>
          <p:nvPr/>
        </p:nvGrpSpPr>
        <p:grpSpPr>
          <a:xfrm>
            <a:off x="5268379" y="3109327"/>
            <a:ext cx="1738064" cy="1027075"/>
            <a:chOff x="2562224" y="2816035"/>
            <a:chExt cx="1787526" cy="1056304"/>
          </a:xfrm>
        </p:grpSpPr>
        <p:sp>
          <p:nvSpPr>
            <p:cNvPr id="46" name="Freeform 45">
              <a:extLst>
                <a:ext uri="{FF2B5EF4-FFF2-40B4-BE49-F238E27FC236}">
                  <a16:creationId xmlns:a16="http://schemas.microsoft.com/office/drawing/2014/main" id="{B13687CD-67A5-E740-B405-BBCC3A7B406D}"/>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46">
              <a:extLst>
                <a:ext uri="{FF2B5EF4-FFF2-40B4-BE49-F238E27FC236}">
                  <a16:creationId xmlns:a16="http://schemas.microsoft.com/office/drawing/2014/main" id="{5850C25E-A751-8A43-A678-57253628A221}"/>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reeform 47">
              <a:extLst>
                <a:ext uri="{FF2B5EF4-FFF2-40B4-BE49-F238E27FC236}">
                  <a16:creationId xmlns:a16="http://schemas.microsoft.com/office/drawing/2014/main" id="{3ABE4747-5DD3-1148-A672-2BD128D58A81}"/>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15C9E943-C54F-134F-8DE9-D82859BC9349}"/>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32637857-3729-C946-A5C5-C1C406C5FE33}"/>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AACA4A6C-C03A-E244-B816-27B7C2B08A2C}"/>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06E6AD5E-0D5C-104E-BC82-476D42E5DD8F}"/>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C1B3DDEE-A647-1449-8DA6-3253AC4D4CE4}"/>
              </a:ext>
            </a:extLst>
          </p:cNvPr>
          <p:cNvGrpSpPr/>
          <p:nvPr/>
        </p:nvGrpSpPr>
        <p:grpSpPr>
          <a:xfrm>
            <a:off x="7682761" y="3054887"/>
            <a:ext cx="1738064" cy="1027075"/>
            <a:chOff x="2562224" y="2816035"/>
            <a:chExt cx="1787526" cy="1056304"/>
          </a:xfrm>
        </p:grpSpPr>
        <p:sp>
          <p:nvSpPr>
            <p:cNvPr id="54" name="Freeform 53">
              <a:extLst>
                <a:ext uri="{FF2B5EF4-FFF2-40B4-BE49-F238E27FC236}">
                  <a16:creationId xmlns:a16="http://schemas.microsoft.com/office/drawing/2014/main" id="{26630730-ADC5-2A40-A836-94A2484CED8B}"/>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Freeform 54">
              <a:extLst>
                <a:ext uri="{FF2B5EF4-FFF2-40B4-BE49-F238E27FC236}">
                  <a16:creationId xmlns:a16="http://schemas.microsoft.com/office/drawing/2014/main" id="{22B71B04-73C7-E642-9B3D-D60BC90F77C3}"/>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55">
              <a:extLst>
                <a:ext uri="{FF2B5EF4-FFF2-40B4-BE49-F238E27FC236}">
                  <a16:creationId xmlns:a16="http://schemas.microsoft.com/office/drawing/2014/main" id="{6EB636B0-3103-DB4D-86DF-4D345BCC3E01}"/>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A46FEB12-2268-614B-B595-053A85B466B3}"/>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67C608FA-21B2-324C-A357-5EA6C98C6266}"/>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B0C9AB5A-B2A1-F042-8210-AA127BA7FBEC}"/>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a:extLst>
                <a:ext uri="{FF2B5EF4-FFF2-40B4-BE49-F238E27FC236}">
                  <a16:creationId xmlns:a16="http://schemas.microsoft.com/office/drawing/2014/main" id="{0B0DE1F3-C14A-9B46-8210-A4B041925FE2}"/>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8E0E1076-5400-5D49-9FCF-45F70E3A5747}"/>
              </a:ext>
            </a:extLst>
          </p:cNvPr>
          <p:cNvGrpSpPr/>
          <p:nvPr/>
        </p:nvGrpSpPr>
        <p:grpSpPr>
          <a:xfrm>
            <a:off x="2589937" y="2626228"/>
            <a:ext cx="1768635" cy="1050597"/>
            <a:chOff x="1792332" y="768507"/>
            <a:chExt cx="8712385" cy="5189841"/>
          </a:xfrm>
        </p:grpSpPr>
        <p:sp>
          <p:nvSpPr>
            <p:cNvPr id="62" name="Freeform 61">
              <a:extLst>
                <a:ext uri="{FF2B5EF4-FFF2-40B4-BE49-F238E27FC236}">
                  <a16:creationId xmlns:a16="http://schemas.microsoft.com/office/drawing/2014/main" id="{C0FC3FFC-C696-F047-9748-1EE0C0C392A2}"/>
                </a:ext>
              </a:extLst>
            </p:cNvPr>
            <p:cNvSpPr/>
            <p:nvPr/>
          </p:nvSpPr>
          <p:spPr>
            <a:xfrm>
              <a:off x="5378245" y="3333135"/>
              <a:ext cx="4365523" cy="2625213"/>
            </a:xfrm>
            <a:custGeom>
              <a:avLst/>
              <a:gdLst>
                <a:gd name="connsiteX0" fmla="*/ 786581 w 4365523"/>
                <a:gd name="connsiteY0" fmla="*/ 1809136 h 2625213"/>
                <a:gd name="connsiteX1" fmla="*/ 0 w 4365523"/>
                <a:gd name="connsiteY1" fmla="*/ 2625213 h 2625213"/>
                <a:gd name="connsiteX2" fmla="*/ 3559278 w 4365523"/>
                <a:gd name="connsiteY2" fmla="*/ 806246 h 2625213"/>
                <a:gd name="connsiteX3" fmla="*/ 4365523 w 4365523"/>
                <a:gd name="connsiteY3" fmla="*/ 0 h 2625213"/>
                <a:gd name="connsiteX4" fmla="*/ 786581 w 4365523"/>
                <a:gd name="connsiteY4" fmla="*/ 1809136 h 262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523" h="2625213">
                  <a:moveTo>
                    <a:pt x="786581" y="1809136"/>
                  </a:moveTo>
                  <a:lnTo>
                    <a:pt x="0" y="2625213"/>
                  </a:lnTo>
                  <a:lnTo>
                    <a:pt x="3559278" y="806246"/>
                  </a:lnTo>
                  <a:lnTo>
                    <a:pt x="4365523" y="0"/>
                  </a:lnTo>
                  <a:lnTo>
                    <a:pt x="786581" y="1809136"/>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3E688217-0BCD-F446-A937-3E2E1E99F087}"/>
                </a:ext>
              </a:extLst>
            </p:cNvPr>
            <p:cNvSpPr/>
            <p:nvPr/>
          </p:nvSpPr>
          <p:spPr>
            <a:xfrm>
              <a:off x="4139381" y="3342968"/>
              <a:ext cx="4336025" cy="2546555"/>
            </a:xfrm>
            <a:custGeom>
              <a:avLst/>
              <a:gdLst>
                <a:gd name="connsiteX0" fmla="*/ 757084 w 4336025"/>
                <a:gd name="connsiteY0" fmla="*/ 1779638 h 2546555"/>
                <a:gd name="connsiteX1" fmla="*/ 0 w 4336025"/>
                <a:gd name="connsiteY1" fmla="*/ 2546555 h 2546555"/>
                <a:gd name="connsiteX2" fmla="*/ 3559277 w 4336025"/>
                <a:gd name="connsiteY2" fmla="*/ 766916 h 2546555"/>
                <a:gd name="connsiteX3" fmla="*/ 4336025 w 4336025"/>
                <a:gd name="connsiteY3" fmla="*/ 0 h 2546555"/>
                <a:gd name="connsiteX4" fmla="*/ 757084 w 4336025"/>
                <a:gd name="connsiteY4" fmla="*/ 1779638 h 254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6025" h="2546555">
                  <a:moveTo>
                    <a:pt x="757084" y="1779638"/>
                  </a:moveTo>
                  <a:lnTo>
                    <a:pt x="0" y="2546555"/>
                  </a:lnTo>
                  <a:lnTo>
                    <a:pt x="3559277" y="766916"/>
                  </a:lnTo>
                  <a:lnTo>
                    <a:pt x="4336025" y="0"/>
                  </a:lnTo>
                  <a:lnTo>
                    <a:pt x="757084" y="177963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71DAAF93-5EF9-2E4E-9729-628766D6E2A1}"/>
                </a:ext>
              </a:extLst>
            </p:cNvPr>
            <p:cNvSpPr/>
            <p:nvPr/>
          </p:nvSpPr>
          <p:spPr>
            <a:xfrm>
              <a:off x="2971800" y="3429000"/>
              <a:ext cx="4310743" cy="2400300"/>
            </a:xfrm>
            <a:custGeom>
              <a:avLst/>
              <a:gdLst>
                <a:gd name="connsiteX0" fmla="*/ 751114 w 4310743"/>
                <a:gd name="connsiteY0" fmla="*/ 1779814 h 2400300"/>
                <a:gd name="connsiteX1" fmla="*/ 0 w 4310743"/>
                <a:gd name="connsiteY1" fmla="*/ 2400300 h 2400300"/>
                <a:gd name="connsiteX2" fmla="*/ 3575957 w 4310743"/>
                <a:gd name="connsiteY2" fmla="*/ 620486 h 2400300"/>
                <a:gd name="connsiteX3" fmla="*/ 4310743 w 4310743"/>
                <a:gd name="connsiteY3" fmla="*/ 0 h 2400300"/>
                <a:gd name="connsiteX4" fmla="*/ 751114 w 4310743"/>
                <a:gd name="connsiteY4" fmla="*/ 1779814 h 2400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743" h="2400300">
                  <a:moveTo>
                    <a:pt x="751114" y="1779814"/>
                  </a:moveTo>
                  <a:lnTo>
                    <a:pt x="0" y="2400300"/>
                  </a:lnTo>
                  <a:lnTo>
                    <a:pt x="3575957" y="620486"/>
                  </a:lnTo>
                  <a:lnTo>
                    <a:pt x="4310743" y="0"/>
                  </a:lnTo>
                  <a:lnTo>
                    <a:pt x="751114" y="1779814"/>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11981EEF-EBEA-184E-AC0D-BA621E4A69FC}"/>
                </a:ext>
              </a:extLst>
            </p:cNvPr>
            <p:cNvSpPr/>
            <p:nvPr/>
          </p:nvSpPr>
          <p:spPr>
            <a:xfrm>
              <a:off x="1796143" y="3461657"/>
              <a:ext cx="4278086" cy="2432957"/>
            </a:xfrm>
            <a:custGeom>
              <a:avLst/>
              <a:gdLst>
                <a:gd name="connsiteX0" fmla="*/ 702128 w 4278086"/>
                <a:gd name="connsiteY0" fmla="*/ 1730829 h 2432957"/>
                <a:gd name="connsiteX1" fmla="*/ 0 w 4278086"/>
                <a:gd name="connsiteY1" fmla="*/ 2432957 h 2432957"/>
                <a:gd name="connsiteX2" fmla="*/ 3575957 w 4278086"/>
                <a:gd name="connsiteY2" fmla="*/ 620486 h 2432957"/>
                <a:gd name="connsiteX3" fmla="*/ 4278086 w 4278086"/>
                <a:gd name="connsiteY3" fmla="*/ 0 h 2432957"/>
                <a:gd name="connsiteX4" fmla="*/ 702128 w 4278086"/>
                <a:gd name="connsiteY4" fmla="*/ 1730829 h 243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086" h="2432957">
                  <a:moveTo>
                    <a:pt x="702128" y="1730829"/>
                  </a:moveTo>
                  <a:lnTo>
                    <a:pt x="0" y="2432957"/>
                  </a:lnTo>
                  <a:lnTo>
                    <a:pt x="3575957" y="620486"/>
                  </a:lnTo>
                  <a:lnTo>
                    <a:pt x="4278086" y="0"/>
                  </a:lnTo>
                  <a:lnTo>
                    <a:pt x="702128" y="1730829"/>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a:extLst>
                <a:ext uri="{FF2B5EF4-FFF2-40B4-BE49-F238E27FC236}">
                  <a16:creationId xmlns:a16="http://schemas.microsoft.com/office/drawing/2014/main" id="{D360552E-C487-604A-9CC2-E3FBA639EEC0}"/>
                </a:ext>
              </a:extLst>
            </p:cNvPr>
            <p:cNvSpPr/>
            <p:nvPr/>
          </p:nvSpPr>
          <p:spPr>
            <a:xfrm rot="10800000">
              <a:off x="5360161" y="768507"/>
              <a:ext cx="5134377"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66">
              <a:extLst>
                <a:ext uri="{FF2B5EF4-FFF2-40B4-BE49-F238E27FC236}">
                  <a16:creationId xmlns:a16="http://schemas.microsoft.com/office/drawing/2014/main" id="{3B8CA1D7-FF2B-7D4B-8DBE-E1644174B31E}"/>
                </a:ext>
              </a:extLst>
            </p:cNvPr>
            <p:cNvSpPr/>
            <p:nvPr/>
          </p:nvSpPr>
          <p:spPr>
            <a:xfrm>
              <a:off x="1809135" y="796413"/>
              <a:ext cx="8674805" cy="1848464"/>
            </a:xfrm>
            <a:custGeom>
              <a:avLst/>
              <a:gdLst>
                <a:gd name="connsiteX0" fmla="*/ 0 w 8711381"/>
                <a:gd name="connsiteY0" fmla="*/ 1848464 h 1848464"/>
                <a:gd name="connsiteX1" fmla="*/ 5122607 w 8711381"/>
                <a:gd name="connsiteY1" fmla="*/ 1769806 h 1848464"/>
                <a:gd name="connsiteX2" fmla="*/ 8711381 w 8711381"/>
                <a:gd name="connsiteY2" fmla="*/ 0 h 1848464"/>
                <a:gd name="connsiteX3" fmla="*/ 3569110 w 8711381"/>
                <a:gd name="connsiteY3" fmla="*/ 108155 h 1848464"/>
                <a:gd name="connsiteX4" fmla="*/ 0 w 8711381"/>
                <a:gd name="connsiteY4" fmla="*/ 1848464 h 1848464"/>
                <a:gd name="connsiteX0" fmla="*/ 0 w 8674805"/>
                <a:gd name="connsiteY0" fmla="*/ 1848464 h 1848464"/>
                <a:gd name="connsiteX1" fmla="*/ 5122607 w 8674805"/>
                <a:gd name="connsiteY1" fmla="*/ 1769806 h 1848464"/>
                <a:gd name="connsiteX2" fmla="*/ 8674805 w 8674805"/>
                <a:gd name="connsiteY2" fmla="*/ 0 h 1848464"/>
                <a:gd name="connsiteX3" fmla="*/ 3569110 w 8674805"/>
                <a:gd name="connsiteY3" fmla="*/ 108155 h 1848464"/>
                <a:gd name="connsiteX4" fmla="*/ 0 w 8674805"/>
                <a:gd name="connsiteY4" fmla="*/ 1848464 h 184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4805" h="1848464">
                  <a:moveTo>
                    <a:pt x="0" y="1848464"/>
                  </a:moveTo>
                  <a:lnTo>
                    <a:pt x="5122607" y="1769806"/>
                  </a:lnTo>
                  <a:lnTo>
                    <a:pt x="8674805" y="0"/>
                  </a:lnTo>
                  <a:lnTo>
                    <a:pt x="3569110" y="108155"/>
                  </a:lnTo>
                  <a:lnTo>
                    <a:pt x="0" y="1848464"/>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a:extLst>
                <a:ext uri="{FF2B5EF4-FFF2-40B4-BE49-F238E27FC236}">
                  <a16:creationId xmlns:a16="http://schemas.microsoft.com/office/drawing/2014/main" id="{465B226E-58EE-FA48-966D-62EEE7192DED}"/>
                </a:ext>
              </a:extLst>
            </p:cNvPr>
            <p:cNvSpPr/>
            <p:nvPr/>
          </p:nvSpPr>
          <p:spPr>
            <a:xfrm rot="10800000">
              <a:off x="6853670" y="779003"/>
              <a:ext cx="3651047" cy="5031511"/>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 name="connsiteX0" fmla="*/ 1092 w 751984"/>
                <a:gd name="connsiteY0" fmla="*/ 365773 h 1030141"/>
                <a:gd name="connsiteX1" fmla="*/ 751984 w 751984"/>
                <a:gd name="connsiteY1" fmla="*/ 0 h 1030141"/>
                <a:gd name="connsiteX2" fmla="*/ 730019 w 751984"/>
                <a:gd name="connsiteY2" fmla="*/ 672509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328 w 752220"/>
                <a:gd name="connsiteY0" fmla="*/ 365773 h 999923"/>
                <a:gd name="connsiteX1" fmla="*/ 752220 w 752220"/>
                <a:gd name="connsiteY1" fmla="*/ 0 h 999923"/>
                <a:gd name="connsiteX2" fmla="*/ 738840 w 752220"/>
                <a:gd name="connsiteY2" fmla="*/ 674226 h 999923"/>
                <a:gd name="connsiteX3" fmla="*/ 3298 w 752220"/>
                <a:gd name="connsiteY3" fmla="*/ 999923 h 999923"/>
                <a:gd name="connsiteX4" fmla="*/ 1328 w 752220"/>
                <a:gd name="connsiteY4" fmla="*/ 365773 h 999923"/>
                <a:gd name="connsiteX0" fmla="*/ 3194 w 754086"/>
                <a:gd name="connsiteY0" fmla="*/ 365773 h 1039206"/>
                <a:gd name="connsiteX1" fmla="*/ 754086 w 754086"/>
                <a:gd name="connsiteY1" fmla="*/ 0 h 1039206"/>
                <a:gd name="connsiteX2" fmla="*/ 740706 w 754086"/>
                <a:gd name="connsiteY2" fmla="*/ 674226 h 1039206"/>
                <a:gd name="connsiteX3" fmla="*/ 632 w 754086"/>
                <a:gd name="connsiteY3" fmla="*/ 1039206 h 1039206"/>
                <a:gd name="connsiteX4" fmla="*/ 3194 w 754086"/>
                <a:gd name="connsiteY4" fmla="*/ 365773 h 1039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086" h="1039206">
                  <a:moveTo>
                    <a:pt x="3194" y="365773"/>
                  </a:moveTo>
                  <a:lnTo>
                    <a:pt x="754086" y="0"/>
                  </a:lnTo>
                  <a:cubicBezTo>
                    <a:pt x="754204" y="221308"/>
                    <a:pt x="742305" y="361922"/>
                    <a:pt x="740706" y="674226"/>
                  </a:cubicBezTo>
                  <a:lnTo>
                    <a:pt x="632" y="1039206"/>
                  </a:lnTo>
                  <a:cubicBezTo>
                    <a:pt x="-559" y="826084"/>
                    <a:pt x="-260" y="606934"/>
                    <a:pt x="3194" y="365773"/>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a:extLst>
                <a:ext uri="{FF2B5EF4-FFF2-40B4-BE49-F238E27FC236}">
                  <a16:creationId xmlns:a16="http://schemas.microsoft.com/office/drawing/2014/main" id="{AC4809E1-79C4-C444-AD66-FF176FF62644}"/>
                </a:ext>
              </a:extLst>
            </p:cNvPr>
            <p:cNvSpPr/>
            <p:nvPr/>
          </p:nvSpPr>
          <p:spPr>
            <a:xfrm rot="10800000">
              <a:off x="1792332" y="2557979"/>
              <a:ext cx="5141935"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2013" h="697338">
                  <a:moveTo>
                    <a:pt x="2" y="697310"/>
                  </a:moveTo>
                  <a:cubicBezTo>
                    <a:pt x="-1585" y="696252"/>
                    <a:pt x="720421" y="688961"/>
                    <a:pt x="1061810" y="679144"/>
                  </a:cubicBezTo>
                  <a:cubicBezTo>
                    <a:pt x="1062868" y="458558"/>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E136A2B6-9368-3F49-9CA8-1404EB4D7610}"/>
              </a:ext>
            </a:extLst>
          </p:cNvPr>
          <p:cNvGrpSpPr/>
          <p:nvPr/>
        </p:nvGrpSpPr>
        <p:grpSpPr>
          <a:xfrm>
            <a:off x="5304130" y="2516916"/>
            <a:ext cx="1890451" cy="893384"/>
            <a:chOff x="3098800" y="1436779"/>
            <a:chExt cx="5424982" cy="2563722"/>
          </a:xfrm>
        </p:grpSpPr>
        <p:sp>
          <p:nvSpPr>
            <p:cNvPr id="71" name="Freeform 70">
              <a:extLst>
                <a:ext uri="{FF2B5EF4-FFF2-40B4-BE49-F238E27FC236}">
                  <a16:creationId xmlns:a16="http://schemas.microsoft.com/office/drawing/2014/main" id="{B8D926B4-BB37-384A-9391-9BD119008AB0}"/>
                </a:ext>
              </a:extLst>
            </p:cNvPr>
            <p:cNvSpPr/>
            <p:nvPr/>
          </p:nvSpPr>
          <p:spPr>
            <a:xfrm>
              <a:off x="4095750" y="3521075"/>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a:extLst>
                <a:ext uri="{FF2B5EF4-FFF2-40B4-BE49-F238E27FC236}">
                  <a16:creationId xmlns:a16="http://schemas.microsoft.com/office/drawing/2014/main" id="{7168A361-6BF3-C242-AA3C-4422DEB10E17}"/>
                </a:ext>
              </a:extLst>
            </p:cNvPr>
            <p:cNvSpPr/>
            <p:nvPr/>
          </p:nvSpPr>
          <p:spPr>
            <a:xfrm>
              <a:off x="3806682" y="3454400"/>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89951499-DE14-CE48-9923-4F6B055FD57D}"/>
                </a:ext>
              </a:extLst>
            </p:cNvPr>
            <p:cNvSpPr/>
            <p:nvPr/>
          </p:nvSpPr>
          <p:spPr>
            <a:xfrm>
              <a:off x="3429000" y="3332163"/>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a:extLst>
                <a:ext uri="{FF2B5EF4-FFF2-40B4-BE49-F238E27FC236}">
                  <a16:creationId xmlns:a16="http://schemas.microsoft.com/office/drawing/2014/main" id="{11F4478C-28B8-7E41-B118-43D443556C9A}"/>
                </a:ext>
              </a:extLst>
            </p:cNvPr>
            <p:cNvSpPr/>
            <p:nvPr/>
          </p:nvSpPr>
          <p:spPr>
            <a:xfrm>
              <a:off x="3125439" y="3257549"/>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8E108E10-345C-7541-B206-EBBD043AF541}"/>
                </a:ext>
              </a:extLst>
            </p:cNvPr>
            <p:cNvGrpSpPr/>
            <p:nvPr/>
          </p:nvGrpSpPr>
          <p:grpSpPr>
            <a:xfrm>
              <a:off x="3098800" y="1436779"/>
              <a:ext cx="5424982" cy="2563722"/>
              <a:chOff x="4790658" y="2280785"/>
              <a:chExt cx="2041266" cy="875709"/>
            </a:xfrm>
          </p:grpSpPr>
          <p:sp>
            <p:nvSpPr>
              <p:cNvPr id="76" name="Freeform 75">
                <a:extLst>
                  <a:ext uri="{FF2B5EF4-FFF2-40B4-BE49-F238E27FC236}">
                    <a16:creationId xmlns:a16="http://schemas.microsoft.com/office/drawing/2014/main" id="{160E5EE5-371A-D84D-9532-1B8BBD4C0443}"/>
                  </a:ext>
                </a:extLst>
              </p:cNvPr>
              <p:cNvSpPr/>
              <p:nvPr/>
            </p:nvSpPr>
            <p:spPr>
              <a:xfrm>
                <a:off x="4790658" y="2523860"/>
                <a:ext cx="532712" cy="632634"/>
              </a:xfrm>
              <a:custGeom>
                <a:avLst/>
                <a:gdLst>
                  <a:gd name="connsiteX0" fmla="*/ 0 w 504137"/>
                  <a:gd name="connsiteY0" fmla="*/ 0 h 594534"/>
                  <a:gd name="connsiteX1" fmla="*/ 20861 w 504137"/>
                  <a:gd name="connsiteY1" fmla="*/ 476322 h 594534"/>
                  <a:gd name="connsiteX2" fmla="*/ 86921 w 504137"/>
                  <a:gd name="connsiteY2" fmla="*/ 396356 h 594534"/>
                  <a:gd name="connsiteX3" fmla="*/ 121689 w 504137"/>
                  <a:gd name="connsiteY3" fmla="*/ 493706 h 594534"/>
                  <a:gd name="connsiteX4" fmla="*/ 205132 w 504137"/>
                  <a:gd name="connsiteY4" fmla="*/ 406786 h 594534"/>
                  <a:gd name="connsiteX5" fmla="*/ 232946 w 504137"/>
                  <a:gd name="connsiteY5" fmla="*/ 500660 h 594534"/>
                  <a:gd name="connsiteX6" fmla="*/ 326820 w 504137"/>
                  <a:gd name="connsiteY6" fmla="*/ 431124 h 594534"/>
                  <a:gd name="connsiteX7" fmla="*/ 361588 w 504137"/>
                  <a:gd name="connsiteY7" fmla="*/ 524998 h 594534"/>
                  <a:gd name="connsiteX8" fmla="*/ 445032 w 504137"/>
                  <a:gd name="connsiteY8" fmla="*/ 448508 h 594534"/>
                  <a:gd name="connsiteX9" fmla="*/ 504137 w 504137"/>
                  <a:gd name="connsiteY9" fmla="*/ 594534 h 594534"/>
                  <a:gd name="connsiteX10" fmla="*/ 476323 w 504137"/>
                  <a:gd name="connsiteY10" fmla="*/ 66059 h 594534"/>
                  <a:gd name="connsiteX11" fmla="*/ 0 w 504137"/>
                  <a:gd name="connsiteY11" fmla="*/ 0 h 594534"/>
                  <a:gd name="connsiteX0" fmla="*/ 0 w 535887"/>
                  <a:gd name="connsiteY0" fmla="*/ 0 h 600884"/>
                  <a:gd name="connsiteX1" fmla="*/ 52611 w 535887"/>
                  <a:gd name="connsiteY1" fmla="*/ 4826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96446 w 535887"/>
                  <a:gd name="connsiteY2" fmla="*/ 393181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08073"/>
                  <a:gd name="connsiteY0" fmla="*/ 0 h 629459"/>
                  <a:gd name="connsiteX1" fmla="*/ 4986 w 508073"/>
                  <a:gd name="connsiteY1" fmla="*/ 495372 h 629459"/>
                  <a:gd name="connsiteX2" fmla="*/ 96446 w 508073"/>
                  <a:gd name="connsiteY2" fmla="*/ 393181 h 629459"/>
                  <a:gd name="connsiteX3" fmla="*/ 153439 w 508073"/>
                  <a:gd name="connsiteY3" fmla="*/ 500056 h 629459"/>
                  <a:gd name="connsiteX4" fmla="*/ 236882 w 508073"/>
                  <a:gd name="connsiteY4" fmla="*/ 413136 h 629459"/>
                  <a:gd name="connsiteX5" fmla="*/ 264696 w 508073"/>
                  <a:gd name="connsiteY5" fmla="*/ 507010 h 629459"/>
                  <a:gd name="connsiteX6" fmla="*/ 358570 w 508073"/>
                  <a:gd name="connsiteY6" fmla="*/ 437474 h 629459"/>
                  <a:gd name="connsiteX7" fmla="*/ 393338 w 508073"/>
                  <a:gd name="connsiteY7" fmla="*/ 531348 h 629459"/>
                  <a:gd name="connsiteX8" fmla="*/ 476782 w 508073"/>
                  <a:gd name="connsiteY8" fmla="*/ 454858 h 629459"/>
                  <a:gd name="connsiteX9" fmla="*/ 494612 w 508073"/>
                  <a:gd name="connsiteY9" fmla="*/ 629459 h 629459"/>
                  <a:gd name="connsiteX10" fmla="*/ 508073 w 508073"/>
                  <a:gd name="connsiteY10" fmla="*/ 72409 h 629459"/>
                  <a:gd name="connsiteX11" fmla="*/ 0 w 508073"/>
                  <a:gd name="connsiteY11" fmla="*/ 0 h 629459"/>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93338 w 532712"/>
                  <a:gd name="connsiteY7" fmla="*/ 531348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49305 w 532712"/>
                  <a:gd name="connsiteY8" fmla="*/ 528605 h 632634"/>
                  <a:gd name="connsiteX9" fmla="*/ 532712 w 532712"/>
                  <a:gd name="connsiteY9" fmla="*/ 632634 h 632634"/>
                  <a:gd name="connsiteX10" fmla="*/ 508073 w 532712"/>
                  <a:gd name="connsiteY10" fmla="*/ 72409 h 632634"/>
                  <a:gd name="connsiteX11" fmla="*/ 0 w 532712"/>
                  <a:gd name="connsiteY11" fmla="*/ 0 h 63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2712" h="632634">
                    <a:moveTo>
                      <a:pt x="0" y="0"/>
                    </a:moveTo>
                    <a:lnTo>
                      <a:pt x="4986" y="495372"/>
                    </a:lnTo>
                    <a:lnTo>
                      <a:pt x="101225" y="423547"/>
                    </a:lnTo>
                    <a:lnTo>
                      <a:pt x="115210" y="526084"/>
                    </a:lnTo>
                    <a:lnTo>
                      <a:pt x="199848" y="451094"/>
                    </a:lnTo>
                    <a:lnTo>
                      <a:pt x="264696" y="565574"/>
                    </a:lnTo>
                    <a:lnTo>
                      <a:pt x="366933" y="484108"/>
                    </a:lnTo>
                    <a:lnTo>
                      <a:pt x="374223" y="582320"/>
                    </a:lnTo>
                    <a:lnTo>
                      <a:pt x="449305" y="528605"/>
                    </a:lnTo>
                    <a:lnTo>
                      <a:pt x="532712" y="632634"/>
                    </a:lnTo>
                    <a:lnTo>
                      <a:pt x="508073" y="72409"/>
                    </a:lnTo>
                    <a:lnTo>
                      <a:pt x="0" y="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a:extLst>
                  <a:ext uri="{FF2B5EF4-FFF2-40B4-BE49-F238E27FC236}">
                    <a16:creationId xmlns:a16="http://schemas.microsoft.com/office/drawing/2014/main" id="{BE0C2124-8AA4-4048-86E2-B4101CDE155F}"/>
                  </a:ext>
                </a:extLst>
              </p:cNvPr>
              <p:cNvSpPr/>
              <p:nvPr/>
            </p:nvSpPr>
            <p:spPr>
              <a:xfrm>
                <a:off x="5298652" y="2350322"/>
                <a:ext cx="1533272" cy="806172"/>
              </a:xfrm>
              <a:custGeom>
                <a:avLst/>
                <a:gdLst>
                  <a:gd name="connsiteX0" fmla="*/ 0 w 1533272"/>
                  <a:gd name="connsiteY0" fmla="*/ 264237 h 764897"/>
                  <a:gd name="connsiteX1" fmla="*/ 1526318 w 1533272"/>
                  <a:gd name="connsiteY1" fmla="*/ 0 h 764897"/>
                  <a:gd name="connsiteX2" fmla="*/ 1533272 w 1533272"/>
                  <a:gd name="connsiteY2" fmla="*/ 479799 h 764897"/>
                  <a:gd name="connsiteX3" fmla="*/ 20861 w 1533272"/>
                  <a:gd name="connsiteY3" fmla="*/ 764897 h 764897"/>
                  <a:gd name="connsiteX4" fmla="*/ 0 w 1533272"/>
                  <a:gd name="connsiteY4" fmla="*/ 264237 h 764897"/>
                  <a:gd name="connsiteX0" fmla="*/ 0 w 1533272"/>
                  <a:gd name="connsiteY0" fmla="*/ 264237 h 806172"/>
                  <a:gd name="connsiteX1" fmla="*/ 1526318 w 1533272"/>
                  <a:gd name="connsiteY1" fmla="*/ 0 h 806172"/>
                  <a:gd name="connsiteX2" fmla="*/ 1533272 w 1533272"/>
                  <a:gd name="connsiteY2" fmla="*/ 479799 h 806172"/>
                  <a:gd name="connsiteX3" fmla="*/ 27211 w 1533272"/>
                  <a:gd name="connsiteY3" fmla="*/ 806172 h 806172"/>
                  <a:gd name="connsiteX4" fmla="*/ 0 w 1533272"/>
                  <a:gd name="connsiteY4" fmla="*/ 264237 h 806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3272" h="806172">
                    <a:moveTo>
                      <a:pt x="0" y="264237"/>
                    </a:moveTo>
                    <a:lnTo>
                      <a:pt x="1526318" y="0"/>
                    </a:lnTo>
                    <a:lnTo>
                      <a:pt x="1533272" y="479799"/>
                    </a:lnTo>
                    <a:lnTo>
                      <a:pt x="27211" y="806172"/>
                    </a:lnTo>
                    <a:lnTo>
                      <a:pt x="0" y="264237"/>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a:extLst>
                  <a:ext uri="{FF2B5EF4-FFF2-40B4-BE49-F238E27FC236}">
                    <a16:creationId xmlns:a16="http://schemas.microsoft.com/office/drawing/2014/main" id="{C7E30BBF-1FAF-3E4C-9E40-EDA91917BAD1}"/>
                  </a:ext>
                </a:extLst>
              </p:cNvPr>
              <p:cNvSpPr/>
              <p:nvPr/>
            </p:nvSpPr>
            <p:spPr>
              <a:xfrm>
                <a:off x="4815376" y="2280785"/>
                <a:ext cx="2006118" cy="323343"/>
              </a:xfrm>
              <a:custGeom>
                <a:avLst/>
                <a:gdLst>
                  <a:gd name="connsiteX0" fmla="*/ 0 w 2006118"/>
                  <a:gd name="connsiteY0" fmla="*/ 243376 h 323343"/>
                  <a:gd name="connsiteX1" fmla="*/ 1442875 w 2006118"/>
                  <a:gd name="connsiteY1" fmla="*/ 0 h 323343"/>
                  <a:gd name="connsiteX2" fmla="*/ 2006118 w 2006118"/>
                  <a:gd name="connsiteY2" fmla="*/ 55629 h 323343"/>
                  <a:gd name="connsiteX3" fmla="*/ 483276 w 2006118"/>
                  <a:gd name="connsiteY3" fmla="*/ 323343 h 323343"/>
                  <a:gd name="connsiteX4" fmla="*/ 0 w 2006118"/>
                  <a:gd name="connsiteY4" fmla="*/ 243376 h 32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6118" h="323343">
                    <a:moveTo>
                      <a:pt x="0" y="243376"/>
                    </a:moveTo>
                    <a:lnTo>
                      <a:pt x="1442875" y="0"/>
                    </a:lnTo>
                    <a:lnTo>
                      <a:pt x="2006118" y="55629"/>
                    </a:lnTo>
                    <a:lnTo>
                      <a:pt x="483276" y="323343"/>
                    </a:lnTo>
                    <a:lnTo>
                      <a:pt x="0" y="243376"/>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6" name="Group 85">
            <a:extLst>
              <a:ext uri="{FF2B5EF4-FFF2-40B4-BE49-F238E27FC236}">
                <a16:creationId xmlns:a16="http://schemas.microsoft.com/office/drawing/2014/main" id="{2BAFC626-251E-2F46-AE6B-A3A0F92BC911}"/>
              </a:ext>
            </a:extLst>
          </p:cNvPr>
          <p:cNvGrpSpPr/>
          <p:nvPr/>
        </p:nvGrpSpPr>
        <p:grpSpPr>
          <a:xfrm>
            <a:off x="2889457" y="1823788"/>
            <a:ext cx="1695157" cy="764069"/>
            <a:chOff x="2504049" y="1553738"/>
            <a:chExt cx="1695157" cy="764069"/>
          </a:xfrm>
        </p:grpSpPr>
        <p:cxnSp>
          <p:nvCxnSpPr>
            <p:cNvPr id="87" name="Straight Arrow Connector 86">
              <a:extLst>
                <a:ext uri="{FF2B5EF4-FFF2-40B4-BE49-F238E27FC236}">
                  <a16:creationId xmlns:a16="http://schemas.microsoft.com/office/drawing/2014/main" id="{E3FBAB0D-E2EF-6047-8677-EB6446E4DE02}"/>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497C0B0A-66C0-9B48-85EA-6640C16FB62B}"/>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3C6F3562-008F-7940-98D5-E05F75F8AF91}"/>
              </a:ext>
            </a:extLst>
          </p:cNvPr>
          <p:cNvGrpSpPr/>
          <p:nvPr/>
        </p:nvGrpSpPr>
        <p:grpSpPr>
          <a:xfrm>
            <a:off x="5586236" y="1876423"/>
            <a:ext cx="1695157" cy="764069"/>
            <a:chOff x="2504049" y="1553738"/>
            <a:chExt cx="1695157" cy="764069"/>
          </a:xfrm>
        </p:grpSpPr>
        <p:cxnSp>
          <p:nvCxnSpPr>
            <p:cNvPr id="90" name="Straight Arrow Connector 89">
              <a:extLst>
                <a:ext uri="{FF2B5EF4-FFF2-40B4-BE49-F238E27FC236}">
                  <a16:creationId xmlns:a16="http://schemas.microsoft.com/office/drawing/2014/main" id="{B154FC18-47E2-1C4D-9186-36B970DCDD82}"/>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EC79A5D0-D697-7143-87DA-0C8BECFD4506}"/>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182439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71236-1F1A-A141-8A83-D04DCC1499DF}"/>
              </a:ext>
            </a:extLst>
          </p:cNvPr>
          <p:cNvSpPr>
            <a:spLocks noGrp="1"/>
          </p:cNvSpPr>
          <p:nvPr>
            <p:ph type="title"/>
          </p:nvPr>
        </p:nvSpPr>
        <p:spPr/>
        <p:txBody>
          <a:bodyPr/>
          <a:lstStyle/>
          <a:p>
            <a:r>
              <a:rPr lang="en-US" dirty="0"/>
              <a:t>Anisotropic Friction</a:t>
            </a:r>
          </a:p>
        </p:txBody>
      </p:sp>
      <p:grpSp>
        <p:nvGrpSpPr>
          <p:cNvPr id="12" name="Group 11">
            <a:extLst>
              <a:ext uri="{FF2B5EF4-FFF2-40B4-BE49-F238E27FC236}">
                <a16:creationId xmlns:a16="http://schemas.microsoft.com/office/drawing/2014/main" id="{FF3DE4EE-024D-1C4F-9B39-CF52DA67039F}"/>
              </a:ext>
            </a:extLst>
          </p:cNvPr>
          <p:cNvGrpSpPr/>
          <p:nvPr/>
        </p:nvGrpSpPr>
        <p:grpSpPr>
          <a:xfrm>
            <a:off x="5701678" y="4205293"/>
            <a:ext cx="1342220" cy="1578669"/>
            <a:chOff x="5096960" y="3918593"/>
            <a:chExt cx="1342220" cy="1578669"/>
          </a:xfrm>
        </p:grpSpPr>
        <p:grpSp>
          <p:nvGrpSpPr>
            <p:cNvPr id="13" name="Group 12">
              <a:extLst>
                <a:ext uri="{FF2B5EF4-FFF2-40B4-BE49-F238E27FC236}">
                  <a16:creationId xmlns:a16="http://schemas.microsoft.com/office/drawing/2014/main" id="{69AE5D8F-6FFC-6E40-93E1-78B36F746C2C}"/>
                </a:ext>
              </a:extLst>
            </p:cNvPr>
            <p:cNvGrpSpPr/>
            <p:nvPr/>
          </p:nvGrpSpPr>
          <p:grpSpPr>
            <a:xfrm rot="8109038">
              <a:off x="5185479" y="3918593"/>
              <a:ext cx="802435" cy="1578669"/>
              <a:chOff x="10339004" y="2776165"/>
              <a:chExt cx="802435" cy="1578669"/>
            </a:xfrm>
          </p:grpSpPr>
          <p:sp>
            <p:nvSpPr>
              <p:cNvPr id="16" name="Oval 15">
                <a:extLst>
                  <a:ext uri="{FF2B5EF4-FFF2-40B4-BE49-F238E27FC236}">
                    <a16:creationId xmlns:a16="http://schemas.microsoft.com/office/drawing/2014/main" id="{EF2DE7C5-2191-C14D-9A9D-4AB4E9A952B4}"/>
                  </a:ext>
                </a:extLst>
              </p:cNvPr>
              <p:cNvSpPr/>
              <p:nvPr/>
            </p:nvSpPr>
            <p:spPr>
              <a:xfrm>
                <a:off x="10347184" y="2911139"/>
                <a:ext cx="610862" cy="1443695"/>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Arrow Connector 16">
                <a:extLst>
                  <a:ext uri="{FF2B5EF4-FFF2-40B4-BE49-F238E27FC236}">
                    <a16:creationId xmlns:a16="http://schemas.microsoft.com/office/drawing/2014/main" id="{F3FF0400-C9D6-FF49-B7C1-B27BA2E91486}"/>
                  </a:ext>
                </a:extLst>
              </p:cNvPr>
              <p:cNvCxnSpPr>
                <a:cxnSpLocks/>
              </p:cNvCxnSpPr>
              <p:nvPr/>
            </p:nvCxnSpPr>
            <p:spPr>
              <a:xfrm rot="2302441" flipV="1">
                <a:off x="10708934" y="3452661"/>
                <a:ext cx="432505" cy="36241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FD2CF52-8CD5-804C-A1F2-7B32D053F07E}"/>
                  </a:ext>
                </a:extLst>
              </p:cNvPr>
              <p:cNvCxnSpPr>
                <a:cxnSpLocks/>
              </p:cNvCxnSpPr>
              <p:nvPr/>
            </p:nvCxnSpPr>
            <p:spPr>
              <a:xfrm rot="13490962">
                <a:off x="10339004" y="2776165"/>
                <a:ext cx="661332" cy="7400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4" name="Picture 13">
              <a:extLst>
                <a:ext uri="{FF2B5EF4-FFF2-40B4-BE49-F238E27FC236}">
                  <a16:creationId xmlns:a16="http://schemas.microsoft.com/office/drawing/2014/main" id="{999EDD60-B33E-8544-B916-AFE2F4B3FB84}"/>
                </a:ext>
              </a:extLst>
            </p:cNvPr>
            <p:cNvPicPr>
              <a:picLocks noChangeAspect="1"/>
            </p:cNvPicPr>
            <p:nvPr/>
          </p:nvPicPr>
          <p:blipFill>
            <a:blip r:embed="rId3"/>
            <a:stretch>
              <a:fillRect/>
            </a:stretch>
          </p:blipFill>
          <p:spPr>
            <a:xfrm>
              <a:off x="5096960" y="4946842"/>
              <a:ext cx="127000" cy="279400"/>
            </a:xfrm>
            <a:prstGeom prst="rect">
              <a:avLst/>
            </a:prstGeom>
          </p:spPr>
        </p:pic>
        <p:pic>
          <p:nvPicPr>
            <p:cNvPr id="15" name="Picture 14">
              <a:extLst>
                <a:ext uri="{FF2B5EF4-FFF2-40B4-BE49-F238E27FC236}">
                  <a16:creationId xmlns:a16="http://schemas.microsoft.com/office/drawing/2014/main" id="{2E715F28-16E7-384A-BD77-B7C19E0B7914}"/>
                </a:ext>
              </a:extLst>
            </p:cNvPr>
            <p:cNvPicPr>
              <a:picLocks noChangeAspect="1"/>
            </p:cNvPicPr>
            <p:nvPr/>
          </p:nvPicPr>
          <p:blipFill>
            <a:blip r:embed="rId4"/>
            <a:stretch>
              <a:fillRect/>
            </a:stretch>
          </p:blipFill>
          <p:spPr>
            <a:xfrm>
              <a:off x="6312180" y="5146657"/>
              <a:ext cx="127000" cy="304800"/>
            </a:xfrm>
            <a:prstGeom prst="rect">
              <a:avLst/>
            </a:prstGeom>
          </p:spPr>
        </p:pic>
      </p:grpSp>
      <p:grpSp>
        <p:nvGrpSpPr>
          <p:cNvPr id="19" name="Group 18">
            <a:extLst>
              <a:ext uri="{FF2B5EF4-FFF2-40B4-BE49-F238E27FC236}">
                <a16:creationId xmlns:a16="http://schemas.microsoft.com/office/drawing/2014/main" id="{69767B0A-FBB7-9E47-AF06-FDE0A3C9527E}"/>
              </a:ext>
            </a:extLst>
          </p:cNvPr>
          <p:cNvGrpSpPr/>
          <p:nvPr/>
        </p:nvGrpSpPr>
        <p:grpSpPr>
          <a:xfrm>
            <a:off x="2418014" y="4115146"/>
            <a:ext cx="2166190" cy="1048509"/>
            <a:chOff x="1856382" y="4098148"/>
            <a:chExt cx="2166190" cy="1048509"/>
          </a:xfrm>
        </p:grpSpPr>
        <p:grpSp>
          <p:nvGrpSpPr>
            <p:cNvPr id="20" name="Group 19">
              <a:extLst>
                <a:ext uri="{FF2B5EF4-FFF2-40B4-BE49-F238E27FC236}">
                  <a16:creationId xmlns:a16="http://schemas.microsoft.com/office/drawing/2014/main" id="{70D72F30-BC43-6E48-942E-25239FAD0829}"/>
                </a:ext>
              </a:extLst>
            </p:cNvPr>
            <p:cNvGrpSpPr/>
            <p:nvPr/>
          </p:nvGrpSpPr>
          <p:grpSpPr>
            <a:xfrm rot="16200000">
              <a:off x="2621858" y="3745943"/>
              <a:ext cx="777856" cy="2023572"/>
              <a:chOff x="10421374" y="2490865"/>
              <a:chExt cx="777856" cy="2023572"/>
            </a:xfrm>
          </p:grpSpPr>
          <p:sp>
            <p:nvSpPr>
              <p:cNvPr id="23" name="Oval 22">
                <a:extLst>
                  <a:ext uri="{FF2B5EF4-FFF2-40B4-BE49-F238E27FC236}">
                    <a16:creationId xmlns:a16="http://schemas.microsoft.com/office/drawing/2014/main" id="{22260008-CDED-3C46-B3DF-D8B4AE7F4783}"/>
                  </a:ext>
                </a:extLst>
              </p:cNvPr>
              <p:cNvSpPr/>
              <p:nvPr/>
            </p:nvSpPr>
            <p:spPr>
              <a:xfrm>
                <a:off x="10421374" y="2768931"/>
                <a:ext cx="443570" cy="1745506"/>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9509C2BA-2BA7-D24C-9F03-4166FA573DDD}"/>
                  </a:ext>
                </a:extLst>
              </p:cNvPr>
              <p:cNvCxnSpPr>
                <a:cxnSpLocks/>
              </p:cNvCxnSpPr>
              <p:nvPr/>
            </p:nvCxnSpPr>
            <p:spPr>
              <a:xfrm rot="5400000" flipV="1">
                <a:off x="10921193" y="3363649"/>
                <a:ext cx="2"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A390C73-57F3-D04B-BF9C-28174402BA47}"/>
                  </a:ext>
                </a:extLst>
              </p:cNvPr>
              <p:cNvCxnSpPr>
                <a:cxnSpLocks/>
              </p:cNvCxnSpPr>
              <p:nvPr/>
            </p:nvCxnSpPr>
            <p:spPr>
              <a:xfrm flipV="1">
                <a:off x="10643158" y="2490865"/>
                <a:ext cx="0" cy="11508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21" name="Picture 20">
              <a:extLst>
                <a:ext uri="{FF2B5EF4-FFF2-40B4-BE49-F238E27FC236}">
                  <a16:creationId xmlns:a16="http://schemas.microsoft.com/office/drawing/2014/main" id="{2BBF1B51-E3B0-704D-ABDF-FC9AD8075835}"/>
                </a:ext>
              </a:extLst>
            </p:cNvPr>
            <p:cNvPicPr>
              <a:picLocks noChangeAspect="1"/>
            </p:cNvPicPr>
            <p:nvPr/>
          </p:nvPicPr>
          <p:blipFill>
            <a:blip r:embed="rId3"/>
            <a:stretch>
              <a:fillRect/>
            </a:stretch>
          </p:blipFill>
          <p:spPr>
            <a:xfrm>
              <a:off x="3118584" y="4098148"/>
              <a:ext cx="127000" cy="279400"/>
            </a:xfrm>
            <a:prstGeom prst="rect">
              <a:avLst/>
            </a:prstGeom>
          </p:spPr>
        </p:pic>
        <p:pic>
          <p:nvPicPr>
            <p:cNvPr id="22" name="Picture 21">
              <a:extLst>
                <a:ext uri="{FF2B5EF4-FFF2-40B4-BE49-F238E27FC236}">
                  <a16:creationId xmlns:a16="http://schemas.microsoft.com/office/drawing/2014/main" id="{C0D45CEF-BAB8-6A45-950F-C6C3242BD056}"/>
                </a:ext>
              </a:extLst>
            </p:cNvPr>
            <p:cNvPicPr>
              <a:picLocks noChangeAspect="1"/>
            </p:cNvPicPr>
            <p:nvPr/>
          </p:nvPicPr>
          <p:blipFill>
            <a:blip r:embed="rId4"/>
            <a:stretch>
              <a:fillRect/>
            </a:stretch>
          </p:blipFill>
          <p:spPr>
            <a:xfrm>
              <a:off x="1856382" y="4753494"/>
              <a:ext cx="127000" cy="304800"/>
            </a:xfrm>
            <a:prstGeom prst="rect">
              <a:avLst/>
            </a:prstGeom>
          </p:spPr>
        </p:pic>
      </p:grpSp>
      <p:pic>
        <p:nvPicPr>
          <p:cNvPr id="26" name="Picture 25">
            <a:extLst>
              <a:ext uri="{FF2B5EF4-FFF2-40B4-BE49-F238E27FC236}">
                <a16:creationId xmlns:a16="http://schemas.microsoft.com/office/drawing/2014/main" id="{AE424F05-FD4E-D24A-ACDF-5C2202CCE23D}"/>
              </a:ext>
            </a:extLst>
          </p:cNvPr>
          <p:cNvPicPr>
            <a:picLocks noChangeAspect="1"/>
          </p:cNvPicPr>
          <p:nvPr/>
        </p:nvPicPr>
        <p:blipFill>
          <a:blip r:embed="rId5"/>
          <a:stretch>
            <a:fillRect/>
          </a:stretch>
        </p:blipFill>
        <p:spPr>
          <a:xfrm>
            <a:off x="2132392" y="1243752"/>
            <a:ext cx="2743200" cy="292100"/>
          </a:xfrm>
          <a:prstGeom prst="rect">
            <a:avLst/>
          </a:prstGeom>
        </p:spPr>
      </p:pic>
      <p:pic>
        <p:nvPicPr>
          <p:cNvPr id="27" name="Picture 26">
            <a:extLst>
              <a:ext uri="{FF2B5EF4-FFF2-40B4-BE49-F238E27FC236}">
                <a16:creationId xmlns:a16="http://schemas.microsoft.com/office/drawing/2014/main" id="{20DA524F-A9AD-DF4E-B0A4-EFB11401F36A}"/>
              </a:ext>
            </a:extLst>
          </p:cNvPr>
          <p:cNvPicPr>
            <a:picLocks noChangeAspect="1"/>
          </p:cNvPicPr>
          <p:nvPr/>
        </p:nvPicPr>
        <p:blipFill>
          <a:blip r:embed="rId6"/>
          <a:stretch>
            <a:fillRect/>
          </a:stretch>
        </p:blipFill>
        <p:spPr>
          <a:xfrm>
            <a:off x="5288168" y="1243752"/>
            <a:ext cx="1511300" cy="292100"/>
          </a:xfrm>
          <a:prstGeom prst="rect">
            <a:avLst/>
          </a:prstGeom>
        </p:spPr>
      </p:pic>
      <p:grpSp>
        <p:nvGrpSpPr>
          <p:cNvPr id="29" name="Group 28">
            <a:extLst>
              <a:ext uri="{FF2B5EF4-FFF2-40B4-BE49-F238E27FC236}">
                <a16:creationId xmlns:a16="http://schemas.microsoft.com/office/drawing/2014/main" id="{76486FA9-2091-3B44-B8E6-67F821D4FA8A}"/>
              </a:ext>
            </a:extLst>
          </p:cNvPr>
          <p:cNvGrpSpPr/>
          <p:nvPr/>
        </p:nvGrpSpPr>
        <p:grpSpPr>
          <a:xfrm>
            <a:off x="7683939" y="3037300"/>
            <a:ext cx="1738064" cy="1027075"/>
            <a:chOff x="2562224" y="2816035"/>
            <a:chExt cx="1787526" cy="1056304"/>
          </a:xfrm>
        </p:grpSpPr>
        <p:sp>
          <p:nvSpPr>
            <p:cNvPr id="30" name="Freeform 29">
              <a:extLst>
                <a:ext uri="{FF2B5EF4-FFF2-40B4-BE49-F238E27FC236}">
                  <a16:creationId xmlns:a16="http://schemas.microsoft.com/office/drawing/2014/main" id="{4E83C2A6-D69D-184B-91BE-3A7CE381E059}"/>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30">
              <a:extLst>
                <a:ext uri="{FF2B5EF4-FFF2-40B4-BE49-F238E27FC236}">
                  <a16:creationId xmlns:a16="http://schemas.microsoft.com/office/drawing/2014/main" id="{E84F1DE4-2FF0-AE47-988E-0DBCD69C19BA}"/>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31">
              <a:extLst>
                <a:ext uri="{FF2B5EF4-FFF2-40B4-BE49-F238E27FC236}">
                  <a16:creationId xmlns:a16="http://schemas.microsoft.com/office/drawing/2014/main" id="{98841CB9-23B4-8A4C-A2DA-DB8E3AD79288}"/>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a:extLst>
                <a:ext uri="{FF2B5EF4-FFF2-40B4-BE49-F238E27FC236}">
                  <a16:creationId xmlns:a16="http://schemas.microsoft.com/office/drawing/2014/main" id="{FF619C42-1222-764B-8DC1-B117777DE9B8}"/>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9D2CBD08-1652-7749-B869-1AE89D7967C6}"/>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41C1FF84-B814-E84F-807C-C4F8B01E8ABA}"/>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a:extLst>
                <a:ext uri="{FF2B5EF4-FFF2-40B4-BE49-F238E27FC236}">
                  <a16:creationId xmlns:a16="http://schemas.microsoft.com/office/drawing/2014/main" id="{B58059E4-1666-954A-92FE-276B965C41C5}"/>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72B5199E-8FE7-C945-BA0C-303079DC9DE6}"/>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3C7EDE99-3351-E14A-93B5-B1A540C0DC1F}"/>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F01763CA-F7C5-9C45-85D9-0556200C6537}"/>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BCB44A85-67B3-464D-AF0A-E40AEEBAB381}"/>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C4E6EFD9-6B9D-9B4E-8DF3-34A6500432FB}"/>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A5822C18-CFD8-5F41-B1A9-E8E57838C3E9}"/>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51298596-6845-C141-A24C-92609C09E5C0}"/>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8285641C-B1FD-A04F-BC0E-496C2AE9579E}"/>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582BA5AE-85DB-DD4A-A00F-6EDB6647DF88}"/>
              </a:ext>
            </a:extLst>
          </p:cNvPr>
          <p:cNvGrpSpPr/>
          <p:nvPr/>
        </p:nvGrpSpPr>
        <p:grpSpPr>
          <a:xfrm>
            <a:off x="5268379" y="3109327"/>
            <a:ext cx="1738064" cy="1027075"/>
            <a:chOff x="2562224" y="2816035"/>
            <a:chExt cx="1787526" cy="1056304"/>
          </a:xfrm>
        </p:grpSpPr>
        <p:sp>
          <p:nvSpPr>
            <p:cNvPr id="46" name="Freeform 45">
              <a:extLst>
                <a:ext uri="{FF2B5EF4-FFF2-40B4-BE49-F238E27FC236}">
                  <a16:creationId xmlns:a16="http://schemas.microsoft.com/office/drawing/2014/main" id="{0CD885B2-E7C5-AE4C-B514-82DFDE0FEFDF}"/>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46">
              <a:extLst>
                <a:ext uri="{FF2B5EF4-FFF2-40B4-BE49-F238E27FC236}">
                  <a16:creationId xmlns:a16="http://schemas.microsoft.com/office/drawing/2014/main" id="{341B7FB7-AA79-4C4F-A01D-284634F41833}"/>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reeform 47">
              <a:extLst>
                <a:ext uri="{FF2B5EF4-FFF2-40B4-BE49-F238E27FC236}">
                  <a16:creationId xmlns:a16="http://schemas.microsoft.com/office/drawing/2014/main" id="{A6AE62A1-6799-8049-83E6-AB2095FB2CF3}"/>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EA73D17D-9122-0741-9ECB-01D93268F9B6}"/>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8F2710B3-F53A-E247-AAB7-90A51802649B}"/>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9A9227D0-BB3B-0245-A311-B7873D1873B4}"/>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B277EADC-E35E-CD4B-B976-B0ECB291B193}"/>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CF12DA58-B105-FE4A-A093-D97738AAC49B}"/>
              </a:ext>
            </a:extLst>
          </p:cNvPr>
          <p:cNvGrpSpPr/>
          <p:nvPr/>
        </p:nvGrpSpPr>
        <p:grpSpPr>
          <a:xfrm>
            <a:off x="7682761" y="3054887"/>
            <a:ext cx="1738064" cy="1027075"/>
            <a:chOff x="2562224" y="2816035"/>
            <a:chExt cx="1787526" cy="1056304"/>
          </a:xfrm>
        </p:grpSpPr>
        <p:sp>
          <p:nvSpPr>
            <p:cNvPr id="54" name="Freeform 53">
              <a:extLst>
                <a:ext uri="{FF2B5EF4-FFF2-40B4-BE49-F238E27FC236}">
                  <a16:creationId xmlns:a16="http://schemas.microsoft.com/office/drawing/2014/main" id="{EFAA84C9-4A78-5842-AC12-588748E32A08}"/>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Freeform 54">
              <a:extLst>
                <a:ext uri="{FF2B5EF4-FFF2-40B4-BE49-F238E27FC236}">
                  <a16:creationId xmlns:a16="http://schemas.microsoft.com/office/drawing/2014/main" id="{185C8FAE-0B13-4643-8543-C9D02B23B4A2}"/>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55">
              <a:extLst>
                <a:ext uri="{FF2B5EF4-FFF2-40B4-BE49-F238E27FC236}">
                  <a16:creationId xmlns:a16="http://schemas.microsoft.com/office/drawing/2014/main" id="{E6EA645D-D9DC-114E-954E-082F11ACA96F}"/>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09B1939D-7BA8-8142-9B0F-9489B5586809}"/>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569E6733-E3D4-0E49-B87C-1F0C5E5054A9}"/>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C216AE12-C23A-0A4A-87AB-818E3B3E65CD}"/>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a:extLst>
                <a:ext uri="{FF2B5EF4-FFF2-40B4-BE49-F238E27FC236}">
                  <a16:creationId xmlns:a16="http://schemas.microsoft.com/office/drawing/2014/main" id="{CFACDEE6-DCBE-7B46-8E3C-A38C4FD81A53}"/>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51C8120A-1210-5744-AB9D-1193804291CC}"/>
              </a:ext>
            </a:extLst>
          </p:cNvPr>
          <p:cNvGrpSpPr/>
          <p:nvPr/>
        </p:nvGrpSpPr>
        <p:grpSpPr>
          <a:xfrm>
            <a:off x="2589937" y="2626228"/>
            <a:ext cx="1768635" cy="1050597"/>
            <a:chOff x="1792332" y="768507"/>
            <a:chExt cx="8712385" cy="5189841"/>
          </a:xfrm>
        </p:grpSpPr>
        <p:sp>
          <p:nvSpPr>
            <p:cNvPr id="62" name="Freeform 61">
              <a:extLst>
                <a:ext uri="{FF2B5EF4-FFF2-40B4-BE49-F238E27FC236}">
                  <a16:creationId xmlns:a16="http://schemas.microsoft.com/office/drawing/2014/main" id="{D7638369-3CCC-5D4E-8125-F785592229D5}"/>
                </a:ext>
              </a:extLst>
            </p:cNvPr>
            <p:cNvSpPr/>
            <p:nvPr/>
          </p:nvSpPr>
          <p:spPr>
            <a:xfrm>
              <a:off x="5378245" y="3333135"/>
              <a:ext cx="4365523" cy="2625213"/>
            </a:xfrm>
            <a:custGeom>
              <a:avLst/>
              <a:gdLst>
                <a:gd name="connsiteX0" fmla="*/ 786581 w 4365523"/>
                <a:gd name="connsiteY0" fmla="*/ 1809136 h 2625213"/>
                <a:gd name="connsiteX1" fmla="*/ 0 w 4365523"/>
                <a:gd name="connsiteY1" fmla="*/ 2625213 h 2625213"/>
                <a:gd name="connsiteX2" fmla="*/ 3559278 w 4365523"/>
                <a:gd name="connsiteY2" fmla="*/ 806246 h 2625213"/>
                <a:gd name="connsiteX3" fmla="*/ 4365523 w 4365523"/>
                <a:gd name="connsiteY3" fmla="*/ 0 h 2625213"/>
                <a:gd name="connsiteX4" fmla="*/ 786581 w 4365523"/>
                <a:gd name="connsiteY4" fmla="*/ 1809136 h 262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523" h="2625213">
                  <a:moveTo>
                    <a:pt x="786581" y="1809136"/>
                  </a:moveTo>
                  <a:lnTo>
                    <a:pt x="0" y="2625213"/>
                  </a:lnTo>
                  <a:lnTo>
                    <a:pt x="3559278" y="806246"/>
                  </a:lnTo>
                  <a:lnTo>
                    <a:pt x="4365523" y="0"/>
                  </a:lnTo>
                  <a:lnTo>
                    <a:pt x="786581" y="1809136"/>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BEE2630B-C363-1A48-9679-B2E406A5A265}"/>
                </a:ext>
              </a:extLst>
            </p:cNvPr>
            <p:cNvSpPr/>
            <p:nvPr/>
          </p:nvSpPr>
          <p:spPr>
            <a:xfrm>
              <a:off x="4139381" y="3342968"/>
              <a:ext cx="4336025" cy="2546555"/>
            </a:xfrm>
            <a:custGeom>
              <a:avLst/>
              <a:gdLst>
                <a:gd name="connsiteX0" fmla="*/ 757084 w 4336025"/>
                <a:gd name="connsiteY0" fmla="*/ 1779638 h 2546555"/>
                <a:gd name="connsiteX1" fmla="*/ 0 w 4336025"/>
                <a:gd name="connsiteY1" fmla="*/ 2546555 h 2546555"/>
                <a:gd name="connsiteX2" fmla="*/ 3559277 w 4336025"/>
                <a:gd name="connsiteY2" fmla="*/ 766916 h 2546555"/>
                <a:gd name="connsiteX3" fmla="*/ 4336025 w 4336025"/>
                <a:gd name="connsiteY3" fmla="*/ 0 h 2546555"/>
                <a:gd name="connsiteX4" fmla="*/ 757084 w 4336025"/>
                <a:gd name="connsiteY4" fmla="*/ 1779638 h 254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6025" h="2546555">
                  <a:moveTo>
                    <a:pt x="757084" y="1779638"/>
                  </a:moveTo>
                  <a:lnTo>
                    <a:pt x="0" y="2546555"/>
                  </a:lnTo>
                  <a:lnTo>
                    <a:pt x="3559277" y="766916"/>
                  </a:lnTo>
                  <a:lnTo>
                    <a:pt x="4336025" y="0"/>
                  </a:lnTo>
                  <a:lnTo>
                    <a:pt x="757084" y="177963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939CD8BE-8FF6-9C4E-8EB0-9A7C9FB899B0}"/>
                </a:ext>
              </a:extLst>
            </p:cNvPr>
            <p:cNvSpPr/>
            <p:nvPr/>
          </p:nvSpPr>
          <p:spPr>
            <a:xfrm>
              <a:off x="2971800" y="3429000"/>
              <a:ext cx="4310743" cy="2400300"/>
            </a:xfrm>
            <a:custGeom>
              <a:avLst/>
              <a:gdLst>
                <a:gd name="connsiteX0" fmla="*/ 751114 w 4310743"/>
                <a:gd name="connsiteY0" fmla="*/ 1779814 h 2400300"/>
                <a:gd name="connsiteX1" fmla="*/ 0 w 4310743"/>
                <a:gd name="connsiteY1" fmla="*/ 2400300 h 2400300"/>
                <a:gd name="connsiteX2" fmla="*/ 3575957 w 4310743"/>
                <a:gd name="connsiteY2" fmla="*/ 620486 h 2400300"/>
                <a:gd name="connsiteX3" fmla="*/ 4310743 w 4310743"/>
                <a:gd name="connsiteY3" fmla="*/ 0 h 2400300"/>
                <a:gd name="connsiteX4" fmla="*/ 751114 w 4310743"/>
                <a:gd name="connsiteY4" fmla="*/ 1779814 h 2400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743" h="2400300">
                  <a:moveTo>
                    <a:pt x="751114" y="1779814"/>
                  </a:moveTo>
                  <a:lnTo>
                    <a:pt x="0" y="2400300"/>
                  </a:lnTo>
                  <a:lnTo>
                    <a:pt x="3575957" y="620486"/>
                  </a:lnTo>
                  <a:lnTo>
                    <a:pt x="4310743" y="0"/>
                  </a:lnTo>
                  <a:lnTo>
                    <a:pt x="751114" y="1779814"/>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18265541-EA94-EF4B-A9A0-DBA7492420AC}"/>
                </a:ext>
              </a:extLst>
            </p:cNvPr>
            <p:cNvSpPr/>
            <p:nvPr/>
          </p:nvSpPr>
          <p:spPr>
            <a:xfrm>
              <a:off x="1796143" y="3461657"/>
              <a:ext cx="4278086" cy="2432957"/>
            </a:xfrm>
            <a:custGeom>
              <a:avLst/>
              <a:gdLst>
                <a:gd name="connsiteX0" fmla="*/ 702128 w 4278086"/>
                <a:gd name="connsiteY0" fmla="*/ 1730829 h 2432957"/>
                <a:gd name="connsiteX1" fmla="*/ 0 w 4278086"/>
                <a:gd name="connsiteY1" fmla="*/ 2432957 h 2432957"/>
                <a:gd name="connsiteX2" fmla="*/ 3575957 w 4278086"/>
                <a:gd name="connsiteY2" fmla="*/ 620486 h 2432957"/>
                <a:gd name="connsiteX3" fmla="*/ 4278086 w 4278086"/>
                <a:gd name="connsiteY3" fmla="*/ 0 h 2432957"/>
                <a:gd name="connsiteX4" fmla="*/ 702128 w 4278086"/>
                <a:gd name="connsiteY4" fmla="*/ 1730829 h 243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086" h="2432957">
                  <a:moveTo>
                    <a:pt x="702128" y="1730829"/>
                  </a:moveTo>
                  <a:lnTo>
                    <a:pt x="0" y="2432957"/>
                  </a:lnTo>
                  <a:lnTo>
                    <a:pt x="3575957" y="620486"/>
                  </a:lnTo>
                  <a:lnTo>
                    <a:pt x="4278086" y="0"/>
                  </a:lnTo>
                  <a:lnTo>
                    <a:pt x="702128" y="1730829"/>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a:extLst>
                <a:ext uri="{FF2B5EF4-FFF2-40B4-BE49-F238E27FC236}">
                  <a16:creationId xmlns:a16="http://schemas.microsoft.com/office/drawing/2014/main" id="{DF35AD98-ACB8-3640-AAEF-72E254FAC4C9}"/>
                </a:ext>
              </a:extLst>
            </p:cNvPr>
            <p:cNvSpPr/>
            <p:nvPr/>
          </p:nvSpPr>
          <p:spPr>
            <a:xfrm rot="10800000">
              <a:off x="5360161" y="768507"/>
              <a:ext cx="5134377"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66">
              <a:extLst>
                <a:ext uri="{FF2B5EF4-FFF2-40B4-BE49-F238E27FC236}">
                  <a16:creationId xmlns:a16="http://schemas.microsoft.com/office/drawing/2014/main" id="{A0DFFA85-20C2-F840-8B77-8AC77E195955}"/>
                </a:ext>
              </a:extLst>
            </p:cNvPr>
            <p:cNvSpPr/>
            <p:nvPr/>
          </p:nvSpPr>
          <p:spPr>
            <a:xfrm>
              <a:off x="1809135" y="796413"/>
              <a:ext cx="8674805" cy="1848464"/>
            </a:xfrm>
            <a:custGeom>
              <a:avLst/>
              <a:gdLst>
                <a:gd name="connsiteX0" fmla="*/ 0 w 8711381"/>
                <a:gd name="connsiteY0" fmla="*/ 1848464 h 1848464"/>
                <a:gd name="connsiteX1" fmla="*/ 5122607 w 8711381"/>
                <a:gd name="connsiteY1" fmla="*/ 1769806 h 1848464"/>
                <a:gd name="connsiteX2" fmla="*/ 8711381 w 8711381"/>
                <a:gd name="connsiteY2" fmla="*/ 0 h 1848464"/>
                <a:gd name="connsiteX3" fmla="*/ 3569110 w 8711381"/>
                <a:gd name="connsiteY3" fmla="*/ 108155 h 1848464"/>
                <a:gd name="connsiteX4" fmla="*/ 0 w 8711381"/>
                <a:gd name="connsiteY4" fmla="*/ 1848464 h 1848464"/>
                <a:gd name="connsiteX0" fmla="*/ 0 w 8674805"/>
                <a:gd name="connsiteY0" fmla="*/ 1848464 h 1848464"/>
                <a:gd name="connsiteX1" fmla="*/ 5122607 w 8674805"/>
                <a:gd name="connsiteY1" fmla="*/ 1769806 h 1848464"/>
                <a:gd name="connsiteX2" fmla="*/ 8674805 w 8674805"/>
                <a:gd name="connsiteY2" fmla="*/ 0 h 1848464"/>
                <a:gd name="connsiteX3" fmla="*/ 3569110 w 8674805"/>
                <a:gd name="connsiteY3" fmla="*/ 108155 h 1848464"/>
                <a:gd name="connsiteX4" fmla="*/ 0 w 8674805"/>
                <a:gd name="connsiteY4" fmla="*/ 1848464 h 184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4805" h="1848464">
                  <a:moveTo>
                    <a:pt x="0" y="1848464"/>
                  </a:moveTo>
                  <a:lnTo>
                    <a:pt x="5122607" y="1769806"/>
                  </a:lnTo>
                  <a:lnTo>
                    <a:pt x="8674805" y="0"/>
                  </a:lnTo>
                  <a:lnTo>
                    <a:pt x="3569110" y="108155"/>
                  </a:lnTo>
                  <a:lnTo>
                    <a:pt x="0" y="1848464"/>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a:extLst>
                <a:ext uri="{FF2B5EF4-FFF2-40B4-BE49-F238E27FC236}">
                  <a16:creationId xmlns:a16="http://schemas.microsoft.com/office/drawing/2014/main" id="{0FE4E803-B4BF-7546-B507-C4E42EA4EE10}"/>
                </a:ext>
              </a:extLst>
            </p:cNvPr>
            <p:cNvSpPr/>
            <p:nvPr/>
          </p:nvSpPr>
          <p:spPr>
            <a:xfrm rot="10800000">
              <a:off x="6853670" y="779003"/>
              <a:ext cx="3651047" cy="5031511"/>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 name="connsiteX0" fmla="*/ 1092 w 751984"/>
                <a:gd name="connsiteY0" fmla="*/ 365773 h 1030141"/>
                <a:gd name="connsiteX1" fmla="*/ 751984 w 751984"/>
                <a:gd name="connsiteY1" fmla="*/ 0 h 1030141"/>
                <a:gd name="connsiteX2" fmla="*/ 730019 w 751984"/>
                <a:gd name="connsiteY2" fmla="*/ 672509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328 w 752220"/>
                <a:gd name="connsiteY0" fmla="*/ 365773 h 999923"/>
                <a:gd name="connsiteX1" fmla="*/ 752220 w 752220"/>
                <a:gd name="connsiteY1" fmla="*/ 0 h 999923"/>
                <a:gd name="connsiteX2" fmla="*/ 738840 w 752220"/>
                <a:gd name="connsiteY2" fmla="*/ 674226 h 999923"/>
                <a:gd name="connsiteX3" fmla="*/ 3298 w 752220"/>
                <a:gd name="connsiteY3" fmla="*/ 999923 h 999923"/>
                <a:gd name="connsiteX4" fmla="*/ 1328 w 752220"/>
                <a:gd name="connsiteY4" fmla="*/ 365773 h 999923"/>
                <a:gd name="connsiteX0" fmla="*/ 3194 w 754086"/>
                <a:gd name="connsiteY0" fmla="*/ 365773 h 1039206"/>
                <a:gd name="connsiteX1" fmla="*/ 754086 w 754086"/>
                <a:gd name="connsiteY1" fmla="*/ 0 h 1039206"/>
                <a:gd name="connsiteX2" fmla="*/ 740706 w 754086"/>
                <a:gd name="connsiteY2" fmla="*/ 674226 h 1039206"/>
                <a:gd name="connsiteX3" fmla="*/ 632 w 754086"/>
                <a:gd name="connsiteY3" fmla="*/ 1039206 h 1039206"/>
                <a:gd name="connsiteX4" fmla="*/ 3194 w 754086"/>
                <a:gd name="connsiteY4" fmla="*/ 365773 h 1039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086" h="1039206">
                  <a:moveTo>
                    <a:pt x="3194" y="365773"/>
                  </a:moveTo>
                  <a:lnTo>
                    <a:pt x="754086" y="0"/>
                  </a:lnTo>
                  <a:cubicBezTo>
                    <a:pt x="754204" y="221308"/>
                    <a:pt x="742305" y="361922"/>
                    <a:pt x="740706" y="674226"/>
                  </a:cubicBezTo>
                  <a:lnTo>
                    <a:pt x="632" y="1039206"/>
                  </a:lnTo>
                  <a:cubicBezTo>
                    <a:pt x="-559" y="826084"/>
                    <a:pt x="-260" y="606934"/>
                    <a:pt x="3194" y="365773"/>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a:extLst>
                <a:ext uri="{FF2B5EF4-FFF2-40B4-BE49-F238E27FC236}">
                  <a16:creationId xmlns:a16="http://schemas.microsoft.com/office/drawing/2014/main" id="{A45CF204-FB84-0942-AA14-90CC21991D94}"/>
                </a:ext>
              </a:extLst>
            </p:cNvPr>
            <p:cNvSpPr/>
            <p:nvPr/>
          </p:nvSpPr>
          <p:spPr>
            <a:xfrm rot="10800000">
              <a:off x="1792332" y="2557979"/>
              <a:ext cx="5141935"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2013" h="697338">
                  <a:moveTo>
                    <a:pt x="2" y="697310"/>
                  </a:moveTo>
                  <a:cubicBezTo>
                    <a:pt x="-1585" y="696252"/>
                    <a:pt x="720421" y="688961"/>
                    <a:pt x="1061810" y="679144"/>
                  </a:cubicBezTo>
                  <a:cubicBezTo>
                    <a:pt x="1062868" y="458558"/>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70C45B99-8259-E147-BB17-3120B886D5DF}"/>
              </a:ext>
            </a:extLst>
          </p:cNvPr>
          <p:cNvGrpSpPr/>
          <p:nvPr/>
        </p:nvGrpSpPr>
        <p:grpSpPr>
          <a:xfrm>
            <a:off x="5304130" y="2516916"/>
            <a:ext cx="1890451" cy="893384"/>
            <a:chOff x="3098800" y="1436779"/>
            <a:chExt cx="5424982" cy="2563722"/>
          </a:xfrm>
        </p:grpSpPr>
        <p:sp>
          <p:nvSpPr>
            <p:cNvPr id="71" name="Freeform 70">
              <a:extLst>
                <a:ext uri="{FF2B5EF4-FFF2-40B4-BE49-F238E27FC236}">
                  <a16:creationId xmlns:a16="http://schemas.microsoft.com/office/drawing/2014/main" id="{FFC50090-8FA5-AE4E-916F-DE05FADF16E9}"/>
                </a:ext>
              </a:extLst>
            </p:cNvPr>
            <p:cNvSpPr/>
            <p:nvPr/>
          </p:nvSpPr>
          <p:spPr>
            <a:xfrm>
              <a:off x="4095750" y="3521075"/>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a:extLst>
                <a:ext uri="{FF2B5EF4-FFF2-40B4-BE49-F238E27FC236}">
                  <a16:creationId xmlns:a16="http://schemas.microsoft.com/office/drawing/2014/main" id="{94C32F63-EC99-8345-AF38-C045B5086370}"/>
                </a:ext>
              </a:extLst>
            </p:cNvPr>
            <p:cNvSpPr/>
            <p:nvPr/>
          </p:nvSpPr>
          <p:spPr>
            <a:xfrm>
              <a:off x="3806682" y="3454400"/>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ECCBD906-97ED-5245-8DB6-55D6D9F2F013}"/>
                </a:ext>
              </a:extLst>
            </p:cNvPr>
            <p:cNvSpPr/>
            <p:nvPr/>
          </p:nvSpPr>
          <p:spPr>
            <a:xfrm>
              <a:off x="3429000" y="3332163"/>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a:extLst>
                <a:ext uri="{FF2B5EF4-FFF2-40B4-BE49-F238E27FC236}">
                  <a16:creationId xmlns:a16="http://schemas.microsoft.com/office/drawing/2014/main" id="{807F93F4-D294-7C45-8B98-7684EEF191ED}"/>
                </a:ext>
              </a:extLst>
            </p:cNvPr>
            <p:cNvSpPr/>
            <p:nvPr/>
          </p:nvSpPr>
          <p:spPr>
            <a:xfrm>
              <a:off x="3125439" y="3257549"/>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04387540-A985-E743-8D29-00B2B8690AEE}"/>
                </a:ext>
              </a:extLst>
            </p:cNvPr>
            <p:cNvGrpSpPr/>
            <p:nvPr/>
          </p:nvGrpSpPr>
          <p:grpSpPr>
            <a:xfrm>
              <a:off x="3098800" y="1436779"/>
              <a:ext cx="5424982" cy="2563722"/>
              <a:chOff x="4790658" y="2280785"/>
              <a:chExt cx="2041266" cy="875709"/>
            </a:xfrm>
          </p:grpSpPr>
          <p:sp>
            <p:nvSpPr>
              <p:cNvPr id="76" name="Freeform 75">
                <a:extLst>
                  <a:ext uri="{FF2B5EF4-FFF2-40B4-BE49-F238E27FC236}">
                    <a16:creationId xmlns:a16="http://schemas.microsoft.com/office/drawing/2014/main" id="{898CA0A4-4EF2-D949-96A1-3AD18001D59D}"/>
                  </a:ext>
                </a:extLst>
              </p:cNvPr>
              <p:cNvSpPr/>
              <p:nvPr/>
            </p:nvSpPr>
            <p:spPr>
              <a:xfrm>
                <a:off x="4790658" y="2523860"/>
                <a:ext cx="532712" cy="632634"/>
              </a:xfrm>
              <a:custGeom>
                <a:avLst/>
                <a:gdLst>
                  <a:gd name="connsiteX0" fmla="*/ 0 w 504137"/>
                  <a:gd name="connsiteY0" fmla="*/ 0 h 594534"/>
                  <a:gd name="connsiteX1" fmla="*/ 20861 w 504137"/>
                  <a:gd name="connsiteY1" fmla="*/ 476322 h 594534"/>
                  <a:gd name="connsiteX2" fmla="*/ 86921 w 504137"/>
                  <a:gd name="connsiteY2" fmla="*/ 396356 h 594534"/>
                  <a:gd name="connsiteX3" fmla="*/ 121689 w 504137"/>
                  <a:gd name="connsiteY3" fmla="*/ 493706 h 594534"/>
                  <a:gd name="connsiteX4" fmla="*/ 205132 w 504137"/>
                  <a:gd name="connsiteY4" fmla="*/ 406786 h 594534"/>
                  <a:gd name="connsiteX5" fmla="*/ 232946 w 504137"/>
                  <a:gd name="connsiteY5" fmla="*/ 500660 h 594534"/>
                  <a:gd name="connsiteX6" fmla="*/ 326820 w 504137"/>
                  <a:gd name="connsiteY6" fmla="*/ 431124 h 594534"/>
                  <a:gd name="connsiteX7" fmla="*/ 361588 w 504137"/>
                  <a:gd name="connsiteY7" fmla="*/ 524998 h 594534"/>
                  <a:gd name="connsiteX8" fmla="*/ 445032 w 504137"/>
                  <a:gd name="connsiteY8" fmla="*/ 448508 h 594534"/>
                  <a:gd name="connsiteX9" fmla="*/ 504137 w 504137"/>
                  <a:gd name="connsiteY9" fmla="*/ 594534 h 594534"/>
                  <a:gd name="connsiteX10" fmla="*/ 476323 w 504137"/>
                  <a:gd name="connsiteY10" fmla="*/ 66059 h 594534"/>
                  <a:gd name="connsiteX11" fmla="*/ 0 w 504137"/>
                  <a:gd name="connsiteY11" fmla="*/ 0 h 594534"/>
                  <a:gd name="connsiteX0" fmla="*/ 0 w 535887"/>
                  <a:gd name="connsiteY0" fmla="*/ 0 h 600884"/>
                  <a:gd name="connsiteX1" fmla="*/ 52611 w 535887"/>
                  <a:gd name="connsiteY1" fmla="*/ 4826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96446 w 535887"/>
                  <a:gd name="connsiteY2" fmla="*/ 393181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08073"/>
                  <a:gd name="connsiteY0" fmla="*/ 0 h 629459"/>
                  <a:gd name="connsiteX1" fmla="*/ 4986 w 508073"/>
                  <a:gd name="connsiteY1" fmla="*/ 495372 h 629459"/>
                  <a:gd name="connsiteX2" fmla="*/ 96446 w 508073"/>
                  <a:gd name="connsiteY2" fmla="*/ 393181 h 629459"/>
                  <a:gd name="connsiteX3" fmla="*/ 153439 w 508073"/>
                  <a:gd name="connsiteY3" fmla="*/ 500056 h 629459"/>
                  <a:gd name="connsiteX4" fmla="*/ 236882 w 508073"/>
                  <a:gd name="connsiteY4" fmla="*/ 413136 h 629459"/>
                  <a:gd name="connsiteX5" fmla="*/ 264696 w 508073"/>
                  <a:gd name="connsiteY5" fmla="*/ 507010 h 629459"/>
                  <a:gd name="connsiteX6" fmla="*/ 358570 w 508073"/>
                  <a:gd name="connsiteY6" fmla="*/ 437474 h 629459"/>
                  <a:gd name="connsiteX7" fmla="*/ 393338 w 508073"/>
                  <a:gd name="connsiteY7" fmla="*/ 531348 h 629459"/>
                  <a:gd name="connsiteX8" fmla="*/ 476782 w 508073"/>
                  <a:gd name="connsiteY8" fmla="*/ 454858 h 629459"/>
                  <a:gd name="connsiteX9" fmla="*/ 494612 w 508073"/>
                  <a:gd name="connsiteY9" fmla="*/ 629459 h 629459"/>
                  <a:gd name="connsiteX10" fmla="*/ 508073 w 508073"/>
                  <a:gd name="connsiteY10" fmla="*/ 72409 h 629459"/>
                  <a:gd name="connsiteX11" fmla="*/ 0 w 508073"/>
                  <a:gd name="connsiteY11" fmla="*/ 0 h 629459"/>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93338 w 532712"/>
                  <a:gd name="connsiteY7" fmla="*/ 531348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49305 w 532712"/>
                  <a:gd name="connsiteY8" fmla="*/ 528605 h 632634"/>
                  <a:gd name="connsiteX9" fmla="*/ 532712 w 532712"/>
                  <a:gd name="connsiteY9" fmla="*/ 632634 h 632634"/>
                  <a:gd name="connsiteX10" fmla="*/ 508073 w 532712"/>
                  <a:gd name="connsiteY10" fmla="*/ 72409 h 632634"/>
                  <a:gd name="connsiteX11" fmla="*/ 0 w 532712"/>
                  <a:gd name="connsiteY11" fmla="*/ 0 h 63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2712" h="632634">
                    <a:moveTo>
                      <a:pt x="0" y="0"/>
                    </a:moveTo>
                    <a:lnTo>
                      <a:pt x="4986" y="495372"/>
                    </a:lnTo>
                    <a:lnTo>
                      <a:pt x="101225" y="423547"/>
                    </a:lnTo>
                    <a:lnTo>
                      <a:pt x="115210" y="526084"/>
                    </a:lnTo>
                    <a:lnTo>
                      <a:pt x="199848" y="451094"/>
                    </a:lnTo>
                    <a:lnTo>
                      <a:pt x="264696" y="565574"/>
                    </a:lnTo>
                    <a:lnTo>
                      <a:pt x="366933" y="484108"/>
                    </a:lnTo>
                    <a:lnTo>
                      <a:pt x="374223" y="582320"/>
                    </a:lnTo>
                    <a:lnTo>
                      <a:pt x="449305" y="528605"/>
                    </a:lnTo>
                    <a:lnTo>
                      <a:pt x="532712" y="632634"/>
                    </a:lnTo>
                    <a:lnTo>
                      <a:pt x="508073" y="72409"/>
                    </a:lnTo>
                    <a:lnTo>
                      <a:pt x="0" y="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a:extLst>
                  <a:ext uri="{FF2B5EF4-FFF2-40B4-BE49-F238E27FC236}">
                    <a16:creationId xmlns:a16="http://schemas.microsoft.com/office/drawing/2014/main" id="{92134FD4-6134-064A-92F8-99FFFFD597FB}"/>
                  </a:ext>
                </a:extLst>
              </p:cNvPr>
              <p:cNvSpPr/>
              <p:nvPr/>
            </p:nvSpPr>
            <p:spPr>
              <a:xfrm>
                <a:off x="5298652" y="2350322"/>
                <a:ext cx="1533272" cy="806172"/>
              </a:xfrm>
              <a:custGeom>
                <a:avLst/>
                <a:gdLst>
                  <a:gd name="connsiteX0" fmla="*/ 0 w 1533272"/>
                  <a:gd name="connsiteY0" fmla="*/ 264237 h 764897"/>
                  <a:gd name="connsiteX1" fmla="*/ 1526318 w 1533272"/>
                  <a:gd name="connsiteY1" fmla="*/ 0 h 764897"/>
                  <a:gd name="connsiteX2" fmla="*/ 1533272 w 1533272"/>
                  <a:gd name="connsiteY2" fmla="*/ 479799 h 764897"/>
                  <a:gd name="connsiteX3" fmla="*/ 20861 w 1533272"/>
                  <a:gd name="connsiteY3" fmla="*/ 764897 h 764897"/>
                  <a:gd name="connsiteX4" fmla="*/ 0 w 1533272"/>
                  <a:gd name="connsiteY4" fmla="*/ 264237 h 764897"/>
                  <a:gd name="connsiteX0" fmla="*/ 0 w 1533272"/>
                  <a:gd name="connsiteY0" fmla="*/ 264237 h 806172"/>
                  <a:gd name="connsiteX1" fmla="*/ 1526318 w 1533272"/>
                  <a:gd name="connsiteY1" fmla="*/ 0 h 806172"/>
                  <a:gd name="connsiteX2" fmla="*/ 1533272 w 1533272"/>
                  <a:gd name="connsiteY2" fmla="*/ 479799 h 806172"/>
                  <a:gd name="connsiteX3" fmla="*/ 27211 w 1533272"/>
                  <a:gd name="connsiteY3" fmla="*/ 806172 h 806172"/>
                  <a:gd name="connsiteX4" fmla="*/ 0 w 1533272"/>
                  <a:gd name="connsiteY4" fmla="*/ 264237 h 806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3272" h="806172">
                    <a:moveTo>
                      <a:pt x="0" y="264237"/>
                    </a:moveTo>
                    <a:lnTo>
                      <a:pt x="1526318" y="0"/>
                    </a:lnTo>
                    <a:lnTo>
                      <a:pt x="1533272" y="479799"/>
                    </a:lnTo>
                    <a:lnTo>
                      <a:pt x="27211" y="806172"/>
                    </a:lnTo>
                    <a:lnTo>
                      <a:pt x="0" y="264237"/>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a:extLst>
                  <a:ext uri="{FF2B5EF4-FFF2-40B4-BE49-F238E27FC236}">
                    <a16:creationId xmlns:a16="http://schemas.microsoft.com/office/drawing/2014/main" id="{32CD3D54-C5DC-224A-9DD4-9CC7BA7FEF22}"/>
                  </a:ext>
                </a:extLst>
              </p:cNvPr>
              <p:cNvSpPr/>
              <p:nvPr/>
            </p:nvSpPr>
            <p:spPr>
              <a:xfrm>
                <a:off x="4815376" y="2280785"/>
                <a:ext cx="2006118" cy="323343"/>
              </a:xfrm>
              <a:custGeom>
                <a:avLst/>
                <a:gdLst>
                  <a:gd name="connsiteX0" fmla="*/ 0 w 2006118"/>
                  <a:gd name="connsiteY0" fmla="*/ 243376 h 323343"/>
                  <a:gd name="connsiteX1" fmla="*/ 1442875 w 2006118"/>
                  <a:gd name="connsiteY1" fmla="*/ 0 h 323343"/>
                  <a:gd name="connsiteX2" fmla="*/ 2006118 w 2006118"/>
                  <a:gd name="connsiteY2" fmla="*/ 55629 h 323343"/>
                  <a:gd name="connsiteX3" fmla="*/ 483276 w 2006118"/>
                  <a:gd name="connsiteY3" fmla="*/ 323343 h 323343"/>
                  <a:gd name="connsiteX4" fmla="*/ 0 w 2006118"/>
                  <a:gd name="connsiteY4" fmla="*/ 243376 h 32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6118" h="323343">
                    <a:moveTo>
                      <a:pt x="0" y="243376"/>
                    </a:moveTo>
                    <a:lnTo>
                      <a:pt x="1442875" y="0"/>
                    </a:lnTo>
                    <a:lnTo>
                      <a:pt x="2006118" y="55629"/>
                    </a:lnTo>
                    <a:lnTo>
                      <a:pt x="483276" y="323343"/>
                    </a:lnTo>
                    <a:lnTo>
                      <a:pt x="0" y="243376"/>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9" name="Group 78">
            <a:extLst>
              <a:ext uri="{FF2B5EF4-FFF2-40B4-BE49-F238E27FC236}">
                <a16:creationId xmlns:a16="http://schemas.microsoft.com/office/drawing/2014/main" id="{25F0D750-C6B0-164C-97F3-5334EE01B20B}"/>
              </a:ext>
            </a:extLst>
          </p:cNvPr>
          <p:cNvGrpSpPr/>
          <p:nvPr/>
        </p:nvGrpSpPr>
        <p:grpSpPr>
          <a:xfrm>
            <a:off x="7721149" y="2443803"/>
            <a:ext cx="2057150" cy="927385"/>
            <a:chOff x="5125674" y="2453780"/>
            <a:chExt cx="3888298" cy="1752886"/>
          </a:xfrm>
        </p:grpSpPr>
        <p:sp>
          <p:nvSpPr>
            <p:cNvPr id="80" name="Freeform 79">
              <a:extLst>
                <a:ext uri="{FF2B5EF4-FFF2-40B4-BE49-F238E27FC236}">
                  <a16:creationId xmlns:a16="http://schemas.microsoft.com/office/drawing/2014/main" id="{1476ADEE-1E08-7E4E-9104-FA93902107F7}"/>
                </a:ext>
              </a:extLst>
            </p:cNvPr>
            <p:cNvSpPr/>
            <p:nvPr/>
          </p:nvSpPr>
          <p:spPr>
            <a:xfrm>
              <a:off x="5151730" y="2453780"/>
              <a:ext cx="3816102" cy="605944"/>
            </a:xfrm>
            <a:custGeom>
              <a:avLst/>
              <a:gdLst>
                <a:gd name="connsiteX0" fmla="*/ 0 w 1526796"/>
                <a:gd name="connsiteY0" fmla="*/ 239087 h 281032"/>
                <a:gd name="connsiteX1" fmla="*/ 532701 w 1526796"/>
                <a:gd name="connsiteY1" fmla="*/ 0 h 281032"/>
                <a:gd name="connsiteX2" fmla="*/ 1526796 w 1526796"/>
                <a:gd name="connsiteY2" fmla="*/ 75501 h 281032"/>
                <a:gd name="connsiteX3" fmla="*/ 1107347 w 1526796"/>
                <a:gd name="connsiteY3" fmla="*/ 281032 h 281032"/>
                <a:gd name="connsiteX4" fmla="*/ 0 w 1526796"/>
                <a:gd name="connsiteY4" fmla="*/ 239087 h 281032"/>
                <a:gd name="connsiteX0" fmla="*/ 0 w 1526796"/>
                <a:gd name="connsiteY0" fmla="*/ 200489 h 242434"/>
                <a:gd name="connsiteX1" fmla="*/ 482355 w 1526796"/>
                <a:gd name="connsiteY1" fmla="*/ 0 h 242434"/>
                <a:gd name="connsiteX2" fmla="*/ 1526796 w 1526796"/>
                <a:gd name="connsiteY2" fmla="*/ 36903 h 242434"/>
                <a:gd name="connsiteX3" fmla="*/ 1107347 w 1526796"/>
                <a:gd name="connsiteY3" fmla="*/ 242434 h 242434"/>
                <a:gd name="connsiteX4" fmla="*/ 0 w 1526796"/>
                <a:gd name="connsiteY4" fmla="*/ 200489 h 24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796" h="242434">
                  <a:moveTo>
                    <a:pt x="0" y="200489"/>
                  </a:moveTo>
                  <a:lnTo>
                    <a:pt x="482355" y="0"/>
                  </a:lnTo>
                  <a:lnTo>
                    <a:pt x="1526796" y="36903"/>
                  </a:lnTo>
                  <a:lnTo>
                    <a:pt x="1107347" y="242434"/>
                  </a:lnTo>
                  <a:lnTo>
                    <a:pt x="0" y="200489"/>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a:extLst>
                <a:ext uri="{FF2B5EF4-FFF2-40B4-BE49-F238E27FC236}">
                  <a16:creationId xmlns:a16="http://schemas.microsoft.com/office/drawing/2014/main" id="{3FEF2834-65DA-AF45-BA4C-90B743370015}"/>
                </a:ext>
              </a:extLst>
            </p:cNvPr>
            <p:cNvSpPr/>
            <p:nvPr/>
          </p:nvSpPr>
          <p:spPr>
            <a:xfrm>
              <a:off x="7567117" y="3788237"/>
              <a:ext cx="775982" cy="272642"/>
            </a:xfrm>
            <a:custGeom>
              <a:avLst/>
              <a:gdLst>
                <a:gd name="connsiteX0" fmla="*/ 775982 w 775982"/>
                <a:gd name="connsiteY0" fmla="*/ 272642 h 272642"/>
                <a:gd name="connsiteX1" fmla="*/ 138419 w 775982"/>
                <a:gd name="connsiteY1" fmla="*/ 234892 h 272642"/>
                <a:gd name="connsiteX2" fmla="*/ 0 w 775982"/>
                <a:gd name="connsiteY2" fmla="*/ 0 h 272642"/>
                <a:gd name="connsiteX3" fmla="*/ 675314 w 775982"/>
                <a:gd name="connsiteY3" fmla="*/ 41945 h 272642"/>
                <a:gd name="connsiteX4" fmla="*/ 775982 w 775982"/>
                <a:gd name="connsiteY4" fmla="*/ 272642 h 272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82" h="272642">
                  <a:moveTo>
                    <a:pt x="775982" y="272642"/>
                  </a:moveTo>
                  <a:lnTo>
                    <a:pt x="138419" y="234892"/>
                  </a:lnTo>
                  <a:lnTo>
                    <a:pt x="0" y="0"/>
                  </a:lnTo>
                  <a:lnTo>
                    <a:pt x="675314" y="41945"/>
                  </a:lnTo>
                  <a:lnTo>
                    <a:pt x="775982" y="272642"/>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a:extLst>
                <a:ext uri="{FF2B5EF4-FFF2-40B4-BE49-F238E27FC236}">
                  <a16:creationId xmlns:a16="http://schemas.microsoft.com/office/drawing/2014/main" id="{9DC7C351-2203-5449-A7EB-C4BD95CB234F}"/>
                </a:ext>
              </a:extLst>
            </p:cNvPr>
            <p:cNvSpPr/>
            <p:nvPr/>
          </p:nvSpPr>
          <p:spPr>
            <a:xfrm>
              <a:off x="7892067" y="3592608"/>
              <a:ext cx="775982" cy="272642"/>
            </a:xfrm>
            <a:custGeom>
              <a:avLst/>
              <a:gdLst>
                <a:gd name="connsiteX0" fmla="*/ 775982 w 775982"/>
                <a:gd name="connsiteY0" fmla="*/ 272642 h 272642"/>
                <a:gd name="connsiteX1" fmla="*/ 138419 w 775982"/>
                <a:gd name="connsiteY1" fmla="*/ 234892 h 272642"/>
                <a:gd name="connsiteX2" fmla="*/ 0 w 775982"/>
                <a:gd name="connsiteY2" fmla="*/ 0 h 272642"/>
                <a:gd name="connsiteX3" fmla="*/ 675314 w 775982"/>
                <a:gd name="connsiteY3" fmla="*/ 41945 h 272642"/>
                <a:gd name="connsiteX4" fmla="*/ 775982 w 775982"/>
                <a:gd name="connsiteY4" fmla="*/ 272642 h 272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82" h="272642">
                  <a:moveTo>
                    <a:pt x="775982" y="272642"/>
                  </a:moveTo>
                  <a:lnTo>
                    <a:pt x="138419" y="234892"/>
                  </a:lnTo>
                  <a:lnTo>
                    <a:pt x="0" y="0"/>
                  </a:lnTo>
                  <a:lnTo>
                    <a:pt x="675314" y="41945"/>
                  </a:lnTo>
                  <a:lnTo>
                    <a:pt x="775982" y="272642"/>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a:extLst>
                <a:ext uri="{FF2B5EF4-FFF2-40B4-BE49-F238E27FC236}">
                  <a16:creationId xmlns:a16="http://schemas.microsoft.com/office/drawing/2014/main" id="{7856E6AB-3734-7948-8BD6-50FDAE19D176}"/>
                </a:ext>
              </a:extLst>
            </p:cNvPr>
            <p:cNvSpPr/>
            <p:nvPr/>
          </p:nvSpPr>
          <p:spPr>
            <a:xfrm>
              <a:off x="8234042" y="3379102"/>
              <a:ext cx="775982" cy="272642"/>
            </a:xfrm>
            <a:custGeom>
              <a:avLst/>
              <a:gdLst>
                <a:gd name="connsiteX0" fmla="*/ 775982 w 775982"/>
                <a:gd name="connsiteY0" fmla="*/ 272642 h 272642"/>
                <a:gd name="connsiteX1" fmla="*/ 138419 w 775982"/>
                <a:gd name="connsiteY1" fmla="*/ 234892 h 272642"/>
                <a:gd name="connsiteX2" fmla="*/ 0 w 775982"/>
                <a:gd name="connsiteY2" fmla="*/ 0 h 272642"/>
                <a:gd name="connsiteX3" fmla="*/ 675314 w 775982"/>
                <a:gd name="connsiteY3" fmla="*/ 41945 h 272642"/>
                <a:gd name="connsiteX4" fmla="*/ 775982 w 775982"/>
                <a:gd name="connsiteY4" fmla="*/ 272642 h 272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82" h="272642">
                  <a:moveTo>
                    <a:pt x="775982" y="272642"/>
                  </a:moveTo>
                  <a:lnTo>
                    <a:pt x="138419" y="234892"/>
                  </a:lnTo>
                  <a:lnTo>
                    <a:pt x="0" y="0"/>
                  </a:lnTo>
                  <a:lnTo>
                    <a:pt x="675314" y="41945"/>
                  </a:lnTo>
                  <a:lnTo>
                    <a:pt x="775982" y="272642"/>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a:extLst>
                <a:ext uri="{FF2B5EF4-FFF2-40B4-BE49-F238E27FC236}">
                  <a16:creationId xmlns:a16="http://schemas.microsoft.com/office/drawing/2014/main" id="{072DE3A8-3475-6146-B3CE-5BE327C781A9}"/>
                </a:ext>
              </a:extLst>
            </p:cNvPr>
            <p:cNvSpPr/>
            <p:nvPr/>
          </p:nvSpPr>
          <p:spPr>
            <a:xfrm>
              <a:off x="7873315" y="2546015"/>
              <a:ext cx="1140657" cy="1660651"/>
            </a:xfrm>
            <a:custGeom>
              <a:avLst/>
              <a:gdLst>
                <a:gd name="connsiteX0" fmla="*/ 29361 w 419449"/>
                <a:gd name="connsiteY0" fmla="*/ 637564 h 637564"/>
                <a:gd name="connsiteX1" fmla="*/ 138418 w 419449"/>
                <a:gd name="connsiteY1" fmla="*/ 473978 h 637564"/>
                <a:gd name="connsiteX2" fmla="*/ 171974 w 419449"/>
                <a:gd name="connsiteY2" fmla="*/ 557868 h 637564"/>
                <a:gd name="connsiteX3" fmla="*/ 276836 w 419449"/>
                <a:gd name="connsiteY3" fmla="*/ 432033 h 637564"/>
                <a:gd name="connsiteX4" fmla="*/ 306198 w 419449"/>
                <a:gd name="connsiteY4" fmla="*/ 503340 h 637564"/>
                <a:gd name="connsiteX5" fmla="*/ 373310 w 419449"/>
                <a:gd name="connsiteY5" fmla="*/ 377505 h 637564"/>
                <a:gd name="connsiteX6" fmla="*/ 419449 w 419449"/>
                <a:gd name="connsiteY6" fmla="*/ 440422 h 637564"/>
                <a:gd name="connsiteX7" fmla="*/ 419449 w 419449"/>
                <a:gd name="connsiteY7" fmla="*/ 0 h 637564"/>
                <a:gd name="connsiteX8" fmla="*/ 0 w 419449"/>
                <a:gd name="connsiteY8" fmla="*/ 205531 h 637564"/>
                <a:gd name="connsiteX9" fmla="*/ 29361 w 419449"/>
                <a:gd name="connsiteY9" fmla="*/ 637564 h 637564"/>
                <a:gd name="connsiteX0" fmla="*/ 0 w 427008"/>
                <a:gd name="connsiteY0" fmla="*/ 664415 h 664415"/>
                <a:gd name="connsiteX1" fmla="*/ 145977 w 427008"/>
                <a:gd name="connsiteY1" fmla="*/ 473978 h 664415"/>
                <a:gd name="connsiteX2" fmla="*/ 179533 w 427008"/>
                <a:gd name="connsiteY2" fmla="*/ 557868 h 664415"/>
                <a:gd name="connsiteX3" fmla="*/ 284395 w 427008"/>
                <a:gd name="connsiteY3" fmla="*/ 432033 h 664415"/>
                <a:gd name="connsiteX4" fmla="*/ 313757 w 427008"/>
                <a:gd name="connsiteY4" fmla="*/ 503340 h 664415"/>
                <a:gd name="connsiteX5" fmla="*/ 380869 w 427008"/>
                <a:gd name="connsiteY5" fmla="*/ 377505 h 664415"/>
                <a:gd name="connsiteX6" fmla="*/ 427008 w 427008"/>
                <a:gd name="connsiteY6" fmla="*/ 440422 h 664415"/>
                <a:gd name="connsiteX7" fmla="*/ 427008 w 427008"/>
                <a:gd name="connsiteY7" fmla="*/ 0 h 664415"/>
                <a:gd name="connsiteX8" fmla="*/ 7559 w 427008"/>
                <a:gd name="connsiteY8" fmla="*/ 205531 h 664415"/>
                <a:gd name="connsiteX9" fmla="*/ 0 w 427008"/>
                <a:gd name="connsiteY9" fmla="*/ 664415 h 664415"/>
                <a:gd name="connsiteX0" fmla="*/ 10901 w 437909"/>
                <a:gd name="connsiteY0" fmla="*/ 664415 h 664415"/>
                <a:gd name="connsiteX1" fmla="*/ 156878 w 437909"/>
                <a:gd name="connsiteY1" fmla="*/ 473978 h 664415"/>
                <a:gd name="connsiteX2" fmla="*/ 190434 w 437909"/>
                <a:gd name="connsiteY2" fmla="*/ 557868 h 664415"/>
                <a:gd name="connsiteX3" fmla="*/ 295296 w 437909"/>
                <a:gd name="connsiteY3" fmla="*/ 432033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90434 w 437909"/>
                <a:gd name="connsiteY2" fmla="*/ 557868 h 664415"/>
                <a:gd name="connsiteX3" fmla="*/ 295296 w 437909"/>
                <a:gd name="connsiteY3" fmla="*/ 432033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95296 w 437909"/>
                <a:gd name="connsiteY3" fmla="*/ 432033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60054 w 437909"/>
                <a:gd name="connsiteY3" fmla="*/ 463918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60054 w 437909"/>
                <a:gd name="connsiteY3" fmla="*/ 463918 h 664415"/>
                <a:gd name="connsiteX4" fmla="*/ 299485 w 437909"/>
                <a:gd name="connsiteY4" fmla="*/ 516765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60054 w 437909"/>
                <a:gd name="connsiteY3" fmla="*/ 463918 h 664415"/>
                <a:gd name="connsiteX4" fmla="*/ 299485 w 437909"/>
                <a:gd name="connsiteY4" fmla="*/ 516765 h 664415"/>
                <a:gd name="connsiteX5" fmla="*/ 374988 w 437909"/>
                <a:gd name="connsiteY5" fmla="*/ 397643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47978"/>
                <a:gd name="connsiteY0" fmla="*/ 664415 h 664415"/>
                <a:gd name="connsiteX1" fmla="*/ 119958 w 447978"/>
                <a:gd name="connsiteY1" fmla="*/ 512576 h 664415"/>
                <a:gd name="connsiteX2" fmla="*/ 158548 w 447978"/>
                <a:gd name="connsiteY2" fmla="*/ 591432 h 664415"/>
                <a:gd name="connsiteX3" fmla="*/ 260054 w 447978"/>
                <a:gd name="connsiteY3" fmla="*/ 463918 h 664415"/>
                <a:gd name="connsiteX4" fmla="*/ 299485 w 447978"/>
                <a:gd name="connsiteY4" fmla="*/ 516765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19958 w 447978"/>
                <a:gd name="connsiteY1" fmla="*/ 512576 h 664415"/>
                <a:gd name="connsiteX2" fmla="*/ 188756 w 447978"/>
                <a:gd name="connsiteY2" fmla="*/ 611570 h 664415"/>
                <a:gd name="connsiteX3" fmla="*/ 260054 w 447978"/>
                <a:gd name="connsiteY3" fmla="*/ 463918 h 664415"/>
                <a:gd name="connsiteX4" fmla="*/ 299485 w 447978"/>
                <a:gd name="connsiteY4" fmla="*/ 516765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48487 w 447978"/>
                <a:gd name="connsiteY1" fmla="*/ 512576 h 664415"/>
                <a:gd name="connsiteX2" fmla="*/ 188756 w 447978"/>
                <a:gd name="connsiteY2" fmla="*/ 611570 h 664415"/>
                <a:gd name="connsiteX3" fmla="*/ 260054 w 447978"/>
                <a:gd name="connsiteY3" fmla="*/ 463918 h 664415"/>
                <a:gd name="connsiteX4" fmla="*/ 299485 w 447978"/>
                <a:gd name="connsiteY4" fmla="*/ 516765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48487 w 447978"/>
                <a:gd name="connsiteY1" fmla="*/ 512576 h 664415"/>
                <a:gd name="connsiteX2" fmla="*/ 188756 w 447978"/>
                <a:gd name="connsiteY2" fmla="*/ 611570 h 664415"/>
                <a:gd name="connsiteX3" fmla="*/ 260054 w 447978"/>
                <a:gd name="connsiteY3" fmla="*/ 463918 h 664415"/>
                <a:gd name="connsiteX4" fmla="*/ 316267 w 447978"/>
                <a:gd name="connsiteY4" fmla="*/ 536903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48487 w 447978"/>
                <a:gd name="connsiteY1" fmla="*/ 512576 h 664415"/>
                <a:gd name="connsiteX2" fmla="*/ 188756 w 447978"/>
                <a:gd name="connsiteY2" fmla="*/ 611570 h 664415"/>
                <a:gd name="connsiteX3" fmla="*/ 283549 w 447978"/>
                <a:gd name="connsiteY3" fmla="*/ 443780 h 664415"/>
                <a:gd name="connsiteX4" fmla="*/ 316267 w 447978"/>
                <a:gd name="connsiteY4" fmla="*/ 536903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56369"/>
                <a:gd name="connsiteY0" fmla="*/ 664415 h 664415"/>
                <a:gd name="connsiteX1" fmla="*/ 148487 w 456369"/>
                <a:gd name="connsiteY1" fmla="*/ 512576 h 664415"/>
                <a:gd name="connsiteX2" fmla="*/ 188756 w 456369"/>
                <a:gd name="connsiteY2" fmla="*/ 611570 h 664415"/>
                <a:gd name="connsiteX3" fmla="*/ 283549 w 456369"/>
                <a:gd name="connsiteY3" fmla="*/ 443780 h 664415"/>
                <a:gd name="connsiteX4" fmla="*/ 316267 w 456369"/>
                <a:gd name="connsiteY4" fmla="*/ 536903 h 664415"/>
                <a:gd name="connsiteX5" fmla="*/ 374988 w 456369"/>
                <a:gd name="connsiteY5" fmla="*/ 397643 h 664415"/>
                <a:gd name="connsiteX6" fmla="*/ 456369 w 456369"/>
                <a:gd name="connsiteY6" fmla="*/ 443778 h 664415"/>
                <a:gd name="connsiteX7" fmla="*/ 437909 w 456369"/>
                <a:gd name="connsiteY7" fmla="*/ 0 h 664415"/>
                <a:gd name="connsiteX8" fmla="*/ 0 w 456369"/>
                <a:gd name="connsiteY8" fmla="*/ 202175 h 664415"/>
                <a:gd name="connsiteX9" fmla="*/ 10901 w 456369"/>
                <a:gd name="connsiteY9" fmla="*/ 664415 h 664415"/>
                <a:gd name="connsiteX0" fmla="*/ 10901 w 456369"/>
                <a:gd name="connsiteY0" fmla="*/ 664415 h 664415"/>
                <a:gd name="connsiteX1" fmla="*/ 148487 w 456369"/>
                <a:gd name="connsiteY1" fmla="*/ 512576 h 664415"/>
                <a:gd name="connsiteX2" fmla="*/ 188756 w 456369"/>
                <a:gd name="connsiteY2" fmla="*/ 611570 h 664415"/>
                <a:gd name="connsiteX3" fmla="*/ 283549 w 456369"/>
                <a:gd name="connsiteY3" fmla="*/ 443780 h 664415"/>
                <a:gd name="connsiteX4" fmla="*/ 316267 w 456369"/>
                <a:gd name="connsiteY4" fmla="*/ 536903 h 664415"/>
                <a:gd name="connsiteX5" fmla="*/ 411908 w 456369"/>
                <a:gd name="connsiteY5" fmla="*/ 347297 h 664415"/>
                <a:gd name="connsiteX6" fmla="*/ 456369 w 456369"/>
                <a:gd name="connsiteY6" fmla="*/ 443778 h 664415"/>
                <a:gd name="connsiteX7" fmla="*/ 437909 w 456369"/>
                <a:gd name="connsiteY7" fmla="*/ 0 h 664415"/>
                <a:gd name="connsiteX8" fmla="*/ 0 w 456369"/>
                <a:gd name="connsiteY8" fmla="*/ 202175 h 664415"/>
                <a:gd name="connsiteX9" fmla="*/ 10901 w 456369"/>
                <a:gd name="connsiteY9" fmla="*/ 664415 h 664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6369" h="664415">
                  <a:moveTo>
                    <a:pt x="10901" y="664415"/>
                  </a:moveTo>
                  <a:lnTo>
                    <a:pt x="148487" y="512576"/>
                  </a:lnTo>
                  <a:lnTo>
                    <a:pt x="188756" y="611570"/>
                  </a:lnTo>
                  <a:lnTo>
                    <a:pt x="283549" y="443780"/>
                  </a:lnTo>
                  <a:lnTo>
                    <a:pt x="316267" y="536903"/>
                  </a:lnTo>
                  <a:lnTo>
                    <a:pt x="411908" y="347297"/>
                  </a:lnTo>
                  <a:lnTo>
                    <a:pt x="456369" y="443778"/>
                  </a:lnTo>
                  <a:lnTo>
                    <a:pt x="437909" y="0"/>
                  </a:lnTo>
                  <a:lnTo>
                    <a:pt x="0" y="202175"/>
                  </a:lnTo>
                  <a:lnTo>
                    <a:pt x="10901" y="664415"/>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a:extLst>
                <a:ext uri="{FF2B5EF4-FFF2-40B4-BE49-F238E27FC236}">
                  <a16:creationId xmlns:a16="http://schemas.microsoft.com/office/drawing/2014/main" id="{BBD894A1-AB15-1F40-AE85-0974B75BB940}"/>
                </a:ext>
              </a:extLst>
            </p:cNvPr>
            <p:cNvSpPr/>
            <p:nvPr/>
          </p:nvSpPr>
          <p:spPr>
            <a:xfrm>
              <a:off x="5125674" y="2988982"/>
              <a:ext cx="2763474" cy="1198751"/>
            </a:xfrm>
            <a:custGeom>
              <a:avLst/>
              <a:gdLst>
                <a:gd name="connsiteX0" fmla="*/ 0 w 1127464"/>
                <a:gd name="connsiteY0" fmla="*/ 0 h 452761"/>
                <a:gd name="connsiteX1" fmla="*/ 8877 w 1127464"/>
                <a:gd name="connsiteY1" fmla="*/ 426128 h 452761"/>
                <a:gd name="connsiteX2" fmla="*/ 1127464 w 1127464"/>
                <a:gd name="connsiteY2" fmla="*/ 452761 h 452761"/>
                <a:gd name="connsiteX3" fmla="*/ 1100831 w 1127464"/>
                <a:gd name="connsiteY3" fmla="*/ 26633 h 452761"/>
                <a:gd name="connsiteX4" fmla="*/ 0 w 1127464"/>
                <a:gd name="connsiteY4" fmla="*/ 0 h 452761"/>
                <a:gd name="connsiteX0" fmla="*/ 0 w 1105647"/>
                <a:gd name="connsiteY0" fmla="*/ 0 h 479612"/>
                <a:gd name="connsiteX1" fmla="*/ 8877 w 1105647"/>
                <a:gd name="connsiteY1" fmla="*/ 426128 h 479612"/>
                <a:gd name="connsiteX2" fmla="*/ 1105647 w 1105647"/>
                <a:gd name="connsiteY2" fmla="*/ 479612 h 479612"/>
                <a:gd name="connsiteX3" fmla="*/ 1100831 w 1105647"/>
                <a:gd name="connsiteY3" fmla="*/ 26633 h 479612"/>
                <a:gd name="connsiteX4" fmla="*/ 0 w 1105647"/>
                <a:gd name="connsiteY4" fmla="*/ 0 h 479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647" h="479612">
                  <a:moveTo>
                    <a:pt x="0" y="0"/>
                  </a:moveTo>
                  <a:lnTo>
                    <a:pt x="8877" y="426128"/>
                  </a:lnTo>
                  <a:lnTo>
                    <a:pt x="1105647" y="479612"/>
                  </a:lnTo>
                  <a:cubicBezTo>
                    <a:pt x="1104042" y="328619"/>
                    <a:pt x="1102436" y="177626"/>
                    <a:pt x="1100831" y="26633"/>
                  </a:cubicBezTo>
                  <a:lnTo>
                    <a:pt x="0" y="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6" name="Group 85">
            <a:extLst>
              <a:ext uri="{FF2B5EF4-FFF2-40B4-BE49-F238E27FC236}">
                <a16:creationId xmlns:a16="http://schemas.microsoft.com/office/drawing/2014/main" id="{049EEF6F-5F13-514A-AE73-1C1302334306}"/>
              </a:ext>
            </a:extLst>
          </p:cNvPr>
          <p:cNvGrpSpPr/>
          <p:nvPr/>
        </p:nvGrpSpPr>
        <p:grpSpPr>
          <a:xfrm>
            <a:off x="2889457" y="1823788"/>
            <a:ext cx="1695157" cy="764069"/>
            <a:chOff x="2504049" y="1553738"/>
            <a:chExt cx="1695157" cy="764069"/>
          </a:xfrm>
        </p:grpSpPr>
        <p:cxnSp>
          <p:nvCxnSpPr>
            <p:cNvPr id="87" name="Straight Arrow Connector 86">
              <a:extLst>
                <a:ext uri="{FF2B5EF4-FFF2-40B4-BE49-F238E27FC236}">
                  <a16:creationId xmlns:a16="http://schemas.microsoft.com/office/drawing/2014/main" id="{AF5D2F61-F06C-9745-A0F6-8EF217C34BFD}"/>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53B29051-2432-D84F-97F6-6341340EC9D7}"/>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4A11CB74-852F-AE44-B2D8-52F019006D87}"/>
              </a:ext>
            </a:extLst>
          </p:cNvPr>
          <p:cNvGrpSpPr/>
          <p:nvPr/>
        </p:nvGrpSpPr>
        <p:grpSpPr>
          <a:xfrm>
            <a:off x="5586236" y="1876423"/>
            <a:ext cx="1695157" cy="764069"/>
            <a:chOff x="2504049" y="1553738"/>
            <a:chExt cx="1695157" cy="764069"/>
          </a:xfrm>
        </p:grpSpPr>
        <p:cxnSp>
          <p:nvCxnSpPr>
            <p:cNvPr id="90" name="Straight Arrow Connector 89">
              <a:extLst>
                <a:ext uri="{FF2B5EF4-FFF2-40B4-BE49-F238E27FC236}">
                  <a16:creationId xmlns:a16="http://schemas.microsoft.com/office/drawing/2014/main" id="{50C2B2AF-7CDE-2147-B1E2-7F6753214EEF}"/>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4E3520D9-030F-F744-8452-18AB41F1DD66}"/>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830721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F614F-97C3-7745-A493-140C90258819}"/>
              </a:ext>
            </a:extLst>
          </p:cNvPr>
          <p:cNvSpPr>
            <a:spLocks noGrp="1"/>
          </p:cNvSpPr>
          <p:nvPr>
            <p:ph type="title"/>
          </p:nvPr>
        </p:nvSpPr>
        <p:spPr/>
        <p:txBody>
          <a:bodyPr/>
          <a:lstStyle/>
          <a:p>
            <a:r>
              <a:rPr lang="en-US" dirty="0"/>
              <a:t>Anisotropic Friction</a:t>
            </a:r>
          </a:p>
        </p:txBody>
      </p:sp>
      <p:grpSp>
        <p:nvGrpSpPr>
          <p:cNvPr id="6" name="Group 5">
            <a:extLst>
              <a:ext uri="{FF2B5EF4-FFF2-40B4-BE49-F238E27FC236}">
                <a16:creationId xmlns:a16="http://schemas.microsoft.com/office/drawing/2014/main" id="{B20679FF-CA36-2943-A1CF-D4B470FE6540}"/>
              </a:ext>
            </a:extLst>
          </p:cNvPr>
          <p:cNvGrpSpPr/>
          <p:nvPr/>
        </p:nvGrpSpPr>
        <p:grpSpPr>
          <a:xfrm>
            <a:off x="8102892" y="4140561"/>
            <a:ext cx="1004963" cy="1172889"/>
            <a:chOff x="7662438" y="3973768"/>
            <a:chExt cx="1004963" cy="1172889"/>
          </a:xfrm>
        </p:grpSpPr>
        <p:pic>
          <p:nvPicPr>
            <p:cNvPr id="7" name="Picture 6">
              <a:extLst>
                <a:ext uri="{FF2B5EF4-FFF2-40B4-BE49-F238E27FC236}">
                  <a16:creationId xmlns:a16="http://schemas.microsoft.com/office/drawing/2014/main" id="{2CA68B9D-05F5-2C48-8AC9-9C0E5E0D9262}"/>
                </a:ext>
              </a:extLst>
            </p:cNvPr>
            <p:cNvPicPr>
              <a:picLocks noChangeAspect="1"/>
            </p:cNvPicPr>
            <p:nvPr/>
          </p:nvPicPr>
          <p:blipFill>
            <a:blip r:embed="rId3"/>
            <a:stretch>
              <a:fillRect/>
            </a:stretch>
          </p:blipFill>
          <p:spPr>
            <a:xfrm>
              <a:off x="7662438" y="4600774"/>
              <a:ext cx="127000" cy="304800"/>
            </a:xfrm>
            <a:prstGeom prst="rect">
              <a:avLst/>
            </a:prstGeom>
          </p:spPr>
        </p:pic>
        <p:pic>
          <p:nvPicPr>
            <p:cNvPr id="8" name="Picture 7">
              <a:extLst>
                <a:ext uri="{FF2B5EF4-FFF2-40B4-BE49-F238E27FC236}">
                  <a16:creationId xmlns:a16="http://schemas.microsoft.com/office/drawing/2014/main" id="{225C9F64-187D-FC41-845E-6D6B40E5EF74}"/>
                </a:ext>
              </a:extLst>
            </p:cNvPr>
            <p:cNvPicPr>
              <a:picLocks noChangeAspect="1"/>
            </p:cNvPicPr>
            <p:nvPr/>
          </p:nvPicPr>
          <p:blipFill>
            <a:blip r:embed="rId4"/>
            <a:stretch>
              <a:fillRect/>
            </a:stretch>
          </p:blipFill>
          <p:spPr>
            <a:xfrm>
              <a:off x="8331745" y="3973768"/>
              <a:ext cx="127000" cy="279400"/>
            </a:xfrm>
            <a:prstGeom prst="rect">
              <a:avLst/>
            </a:prstGeom>
          </p:spPr>
        </p:pic>
        <p:sp>
          <p:nvSpPr>
            <p:cNvPr id="9" name="Oval 8">
              <a:extLst>
                <a:ext uri="{FF2B5EF4-FFF2-40B4-BE49-F238E27FC236}">
                  <a16:creationId xmlns:a16="http://schemas.microsoft.com/office/drawing/2014/main" id="{7ED4B672-F93C-9F41-9418-91026D80A66D}"/>
                </a:ext>
              </a:extLst>
            </p:cNvPr>
            <p:cNvSpPr/>
            <p:nvPr/>
          </p:nvSpPr>
          <p:spPr>
            <a:xfrm rot="16200000">
              <a:off x="8052600" y="4531856"/>
              <a:ext cx="614801" cy="614801"/>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75B1E13A-7E24-2B44-971E-8BAB11D66D36}"/>
                </a:ext>
              </a:extLst>
            </p:cNvPr>
            <p:cNvCxnSpPr>
              <a:cxnSpLocks/>
            </p:cNvCxnSpPr>
            <p:nvPr/>
          </p:nvCxnSpPr>
          <p:spPr>
            <a:xfrm flipV="1">
              <a:off x="8360001" y="4283186"/>
              <a:ext cx="1"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C9319A3-D421-2945-A0F5-37AF844F987F}"/>
                </a:ext>
              </a:extLst>
            </p:cNvPr>
            <p:cNvCxnSpPr>
              <a:cxnSpLocks/>
            </p:cNvCxnSpPr>
            <p:nvPr/>
          </p:nvCxnSpPr>
          <p:spPr>
            <a:xfrm flipH="1" flipV="1">
              <a:off x="7834825" y="4839256"/>
              <a:ext cx="525176" cy="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40E27FCF-1DDC-0945-A3F8-B12935AF167D}"/>
              </a:ext>
            </a:extLst>
          </p:cNvPr>
          <p:cNvGrpSpPr/>
          <p:nvPr/>
        </p:nvGrpSpPr>
        <p:grpSpPr>
          <a:xfrm>
            <a:off x="5701678" y="4205293"/>
            <a:ext cx="1342220" cy="1578669"/>
            <a:chOff x="5096960" y="3918593"/>
            <a:chExt cx="1342220" cy="1578669"/>
          </a:xfrm>
        </p:grpSpPr>
        <p:grpSp>
          <p:nvGrpSpPr>
            <p:cNvPr id="13" name="Group 12">
              <a:extLst>
                <a:ext uri="{FF2B5EF4-FFF2-40B4-BE49-F238E27FC236}">
                  <a16:creationId xmlns:a16="http://schemas.microsoft.com/office/drawing/2014/main" id="{18E116F8-E654-024F-BB38-4AA2D641FF6B}"/>
                </a:ext>
              </a:extLst>
            </p:cNvPr>
            <p:cNvGrpSpPr/>
            <p:nvPr/>
          </p:nvGrpSpPr>
          <p:grpSpPr>
            <a:xfrm rot="8109038">
              <a:off x="5185479" y="3918593"/>
              <a:ext cx="802435" cy="1578669"/>
              <a:chOff x="10339004" y="2776165"/>
              <a:chExt cx="802435" cy="1578669"/>
            </a:xfrm>
          </p:grpSpPr>
          <p:sp>
            <p:nvSpPr>
              <p:cNvPr id="16" name="Oval 15">
                <a:extLst>
                  <a:ext uri="{FF2B5EF4-FFF2-40B4-BE49-F238E27FC236}">
                    <a16:creationId xmlns:a16="http://schemas.microsoft.com/office/drawing/2014/main" id="{CA236CC0-AED8-754D-9F95-8381D60FFB5A}"/>
                  </a:ext>
                </a:extLst>
              </p:cNvPr>
              <p:cNvSpPr/>
              <p:nvPr/>
            </p:nvSpPr>
            <p:spPr>
              <a:xfrm>
                <a:off x="10347184" y="2911139"/>
                <a:ext cx="610862" cy="1443695"/>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Arrow Connector 16">
                <a:extLst>
                  <a:ext uri="{FF2B5EF4-FFF2-40B4-BE49-F238E27FC236}">
                    <a16:creationId xmlns:a16="http://schemas.microsoft.com/office/drawing/2014/main" id="{5A5D304D-3424-E44B-8F8B-D3A1B58EA7B8}"/>
                  </a:ext>
                </a:extLst>
              </p:cNvPr>
              <p:cNvCxnSpPr>
                <a:cxnSpLocks/>
              </p:cNvCxnSpPr>
              <p:nvPr/>
            </p:nvCxnSpPr>
            <p:spPr>
              <a:xfrm rot="2302441" flipV="1">
                <a:off x="10708934" y="3452661"/>
                <a:ext cx="432505" cy="36241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7AC481B-3F2E-9F47-A9EB-787B8DE6955A}"/>
                  </a:ext>
                </a:extLst>
              </p:cNvPr>
              <p:cNvCxnSpPr>
                <a:cxnSpLocks/>
              </p:cNvCxnSpPr>
              <p:nvPr/>
            </p:nvCxnSpPr>
            <p:spPr>
              <a:xfrm rot="13490962">
                <a:off x="10339004" y="2776165"/>
                <a:ext cx="661332" cy="7400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4" name="Picture 13">
              <a:extLst>
                <a:ext uri="{FF2B5EF4-FFF2-40B4-BE49-F238E27FC236}">
                  <a16:creationId xmlns:a16="http://schemas.microsoft.com/office/drawing/2014/main" id="{5BA09DBD-C3D9-764C-A3B8-1A82AF49315D}"/>
                </a:ext>
              </a:extLst>
            </p:cNvPr>
            <p:cNvPicPr>
              <a:picLocks noChangeAspect="1"/>
            </p:cNvPicPr>
            <p:nvPr/>
          </p:nvPicPr>
          <p:blipFill>
            <a:blip r:embed="rId4"/>
            <a:stretch>
              <a:fillRect/>
            </a:stretch>
          </p:blipFill>
          <p:spPr>
            <a:xfrm>
              <a:off x="5096960" y="4946842"/>
              <a:ext cx="127000" cy="279400"/>
            </a:xfrm>
            <a:prstGeom prst="rect">
              <a:avLst/>
            </a:prstGeom>
          </p:spPr>
        </p:pic>
        <p:pic>
          <p:nvPicPr>
            <p:cNvPr id="15" name="Picture 14">
              <a:extLst>
                <a:ext uri="{FF2B5EF4-FFF2-40B4-BE49-F238E27FC236}">
                  <a16:creationId xmlns:a16="http://schemas.microsoft.com/office/drawing/2014/main" id="{7BE74DBB-92C6-B241-BC01-87BDAF9D1613}"/>
                </a:ext>
              </a:extLst>
            </p:cNvPr>
            <p:cNvPicPr>
              <a:picLocks noChangeAspect="1"/>
            </p:cNvPicPr>
            <p:nvPr/>
          </p:nvPicPr>
          <p:blipFill>
            <a:blip r:embed="rId3"/>
            <a:stretch>
              <a:fillRect/>
            </a:stretch>
          </p:blipFill>
          <p:spPr>
            <a:xfrm>
              <a:off x="6312180" y="5146657"/>
              <a:ext cx="127000" cy="304800"/>
            </a:xfrm>
            <a:prstGeom prst="rect">
              <a:avLst/>
            </a:prstGeom>
          </p:spPr>
        </p:pic>
      </p:grpSp>
      <p:grpSp>
        <p:nvGrpSpPr>
          <p:cNvPr id="19" name="Group 18">
            <a:extLst>
              <a:ext uri="{FF2B5EF4-FFF2-40B4-BE49-F238E27FC236}">
                <a16:creationId xmlns:a16="http://schemas.microsoft.com/office/drawing/2014/main" id="{486DF2A9-811D-0B4D-B968-92F1EF802A90}"/>
              </a:ext>
            </a:extLst>
          </p:cNvPr>
          <p:cNvGrpSpPr/>
          <p:nvPr/>
        </p:nvGrpSpPr>
        <p:grpSpPr>
          <a:xfrm>
            <a:off x="2418014" y="4115146"/>
            <a:ext cx="2166190" cy="1048509"/>
            <a:chOff x="1856382" y="4098148"/>
            <a:chExt cx="2166190" cy="1048509"/>
          </a:xfrm>
        </p:grpSpPr>
        <p:grpSp>
          <p:nvGrpSpPr>
            <p:cNvPr id="20" name="Group 19">
              <a:extLst>
                <a:ext uri="{FF2B5EF4-FFF2-40B4-BE49-F238E27FC236}">
                  <a16:creationId xmlns:a16="http://schemas.microsoft.com/office/drawing/2014/main" id="{DB50D26F-05B0-564E-97D7-FC4CDD985654}"/>
                </a:ext>
              </a:extLst>
            </p:cNvPr>
            <p:cNvGrpSpPr/>
            <p:nvPr/>
          </p:nvGrpSpPr>
          <p:grpSpPr>
            <a:xfrm rot="16200000">
              <a:off x="2621858" y="3745943"/>
              <a:ext cx="777856" cy="2023572"/>
              <a:chOff x="10421374" y="2490865"/>
              <a:chExt cx="777856" cy="2023572"/>
            </a:xfrm>
          </p:grpSpPr>
          <p:sp>
            <p:nvSpPr>
              <p:cNvPr id="23" name="Oval 22">
                <a:extLst>
                  <a:ext uri="{FF2B5EF4-FFF2-40B4-BE49-F238E27FC236}">
                    <a16:creationId xmlns:a16="http://schemas.microsoft.com/office/drawing/2014/main" id="{7393B669-E03E-D544-A538-257B2585B22B}"/>
                  </a:ext>
                </a:extLst>
              </p:cNvPr>
              <p:cNvSpPr/>
              <p:nvPr/>
            </p:nvSpPr>
            <p:spPr>
              <a:xfrm>
                <a:off x="10421374" y="2768931"/>
                <a:ext cx="443570" cy="1745506"/>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02F190C6-4864-CA4D-A71A-E97FC0A9537B}"/>
                  </a:ext>
                </a:extLst>
              </p:cNvPr>
              <p:cNvCxnSpPr>
                <a:cxnSpLocks/>
              </p:cNvCxnSpPr>
              <p:nvPr/>
            </p:nvCxnSpPr>
            <p:spPr>
              <a:xfrm rot="5400000" flipV="1">
                <a:off x="10921193" y="3363649"/>
                <a:ext cx="2"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C458A22-FA66-2F4E-B30C-B5EA8BBA8492}"/>
                  </a:ext>
                </a:extLst>
              </p:cNvPr>
              <p:cNvCxnSpPr>
                <a:cxnSpLocks/>
              </p:cNvCxnSpPr>
              <p:nvPr/>
            </p:nvCxnSpPr>
            <p:spPr>
              <a:xfrm flipV="1">
                <a:off x="10643158" y="2490865"/>
                <a:ext cx="0" cy="11508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21" name="Picture 20">
              <a:extLst>
                <a:ext uri="{FF2B5EF4-FFF2-40B4-BE49-F238E27FC236}">
                  <a16:creationId xmlns:a16="http://schemas.microsoft.com/office/drawing/2014/main" id="{A88B8BFE-A924-F84C-822F-0D9544C9741E}"/>
                </a:ext>
              </a:extLst>
            </p:cNvPr>
            <p:cNvPicPr>
              <a:picLocks noChangeAspect="1"/>
            </p:cNvPicPr>
            <p:nvPr/>
          </p:nvPicPr>
          <p:blipFill>
            <a:blip r:embed="rId4"/>
            <a:stretch>
              <a:fillRect/>
            </a:stretch>
          </p:blipFill>
          <p:spPr>
            <a:xfrm>
              <a:off x="3118584" y="4098148"/>
              <a:ext cx="127000" cy="279400"/>
            </a:xfrm>
            <a:prstGeom prst="rect">
              <a:avLst/>
            </a:prstGeom>
          </p:spPr>
        </p:pic>
        <p:pic>
          <p:nvPicPr>
            <p:cNvPr id="22" name="Picture 21">
              <a:extLst>
                <a:ext uri="{FF2B5EF4-FFF2-40B4-BE49-F238E27FC236}">
                  <a16:creationId xmlns:a16="http://schemas.microsoft.com/office/drawing/2014/main" id="{05AF2569-5B34-824A-A52C-9262C806D695}"/>
                </a:ext>
              </a:extLst>
            </p:cNvPr>
            <p:cNvPicPr>
              <a:picLocks noChangeAspect="1"/>
            </p:cNvPicPr>
            <p:nvPr/>
          </p:nvPicPr>
          <p:blipFill>
            <a:blip r:embed="rId3"/>
            <a:stretch>
              <a:fillRect/>
            </a:stretch>
          </p:blipFill>
          <p:spPr>
            <a:xfrm>
              <a:off x="1856382" y="4753494"/>
              <a:ext cx="127000" cy="304800"/>
            </a:xfrm>
            <a:prstGeom prst="rect">
              <a:avLst/>
            </a:prstGeom>
          </p:spPr>
        </p:pic>
      </p:grpSp>
      <p:pic>
        <p:nvPicPr>
          <p:cNvPr id="26" name="Picture 25">
            <a:extLst>
              <a:ext uri="{FF2B5EF4-FFF2-40B4-BE49-F238E27FC236}">
                <a16:creationId xmlns:a16="http://schemas.microsoft.com/office/drawing/2014/main" id="{8ABCE93A-A729-D449-A4F5-B0AF16679197}"/>
              </a:ext>
            </a:extLst>
          </p:cNvPr>
          <p:cNvPicPr>
            <a:picLocks noChangeAspect="1"/>
          </p:cNvPicPr>
          <p:nvPr/>
        </p:nvPicPr>
        <p:blipFill>
          <a:blip r:embed="rId5"/>
          <a:stretch>
            <a:fillRect/>
          </a:stretch>
        </p:blipFill>
        <p:spPr>
          <a:xfrm>
            <a:off x="2132392" y="1243752"/>
            <a:ext cx="2743200" cy="292100"/>
          </a:xfrm>
          <a:prstGeom prst="rect">
            <a:avLst/>
          </a:prstGeom>
        </p:spPr>
      </p:pic>
      <p:pic>
        <p:nvPicPr>
          <p:cNvPr id="27" name="Picture 26">
            <a:extLst>
              <a:ext uri="{FF2B5EF4-FFF2-40B4-BE49-F238E27FC236}">
                <a16:creationId xmlns:a16="http://schemas.microsoft.com/office/drawing/2014/main" id="{4BEB2130-FC31-D24D-B898-977F18CCAC2D}"/>
              </a:ext>
            </a:extLst>
          </p:cNvPr>
          <p:cNvPicPr>
            <a:picLocks noChangeAspect="1"/>
          </p:cNvPicPr>
          <p:nvPr/>
        </p:nvPicPr>
        <p:blipFill>
          <a:blip r:embed="rId6"/>
          <a:stretch>
            <a:fillRect/>
          </a:stretch>
        </p:blipFill>
        <p:spPr>
          <a:xfrm>
            <a:off x="5288168" y="1243752"/>
            <a:ext cx="1511300" cy="292100"/>
          </a:xfrm>
          <a:prstGeom prst="rect">
            <a:avLst/>
          </a:prstGeom>
        </p:spPr>
      </p:pic>
      <p:pic>
        <p:nvPicPr>
          <p:cNvPr id="28" name="Picture 27">
            <a:extLst>
              <a:ext uri="{FF2B5EF4-FFF2-40B4-BE49-F238E27FC236}">
                <a16:creationId xmlns:a16="http://schemas.microsoft.com/office/drawing/2014/main" id="{250D9B32-677D-904D-A3A1-3012E6D653BB}"/>
              </a:ext>
            </a:extLst>
          </p:cNvPr>
          <p:cNvPicPr>
            <a:picLocks noChangeAspect="1"/>
          </p:cNvPicPr>
          <p:nvPr/>
        </p:nvPicPr>
        <p:blipFill>
          <a:blip r:embed="rId7"/>
          <a:stretch>
            <a:fillRect/>
          </a:stretch>
        </p:blipFill>
        <p:spPr>
          <a:xfrm>
            <a:off x="8266303" y="1260327"/>
            <a:ext cx="1155700" cy="279400"/>
          </a:xfrm>
          <a:prstGeom prst="rect">
            <a:avLst/>
          </a:prstGeom>
        </p:spPr>
      </p:pic>
      <p:grpSp>
        <p:nvGrpSpPr>
          <p:cNvPr id="29" name="Group 28">
            <a:extLst>
              <a:ext uri="{FF2B5EF4-FFF2-40B4-BE49-F238E27FC236}">
                <a16:creationId xmlns:a16="http://schemas.microsoft.com/office/drawing/2014/main" id="{167B7F7B-4A38-CF4A-A9C8-8B34AED9F062}"/>
              </a:ext>
            </a:extLst>
          </p:cNvPr>
          <p:cNvGrpSpPr/>
          <p:nvPr/>
        </p:nvGrpSpPr>
        <p:grpSpPr>
          <a:xfrm>
            <a:off x="7683939" y="3037300"/>
            <a:ext cx="1738064" cy="1027075"/>
            <a:chOff x="2562224" y="2816035"/>
            <a:chExt cx="1787526" cy="1056304"/>
          </a:xfrm>
        </p:grpSpPr>
        <p:sp>
          <p:nvSpPr>
            <p:cNvPr id="30" name="Freeform 29">
              <a:extLst>
                <a:ext uri="{FF2B5EF4-FFF2-40B4-BE49-F238E27FC236}">
                  <a16:creationId xmlns:a16="http://schemas.microsoft.com/office/drawing/2014/main" id="{CB61C313-E319-FC43-8D4C-517C927A0AD2}"/>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30">
              <a:extLst>
                <a:ext uri="{FF2B5EF4-FFF2-40B4-BE49-F238E27FC236}">
                  <a16:creationId xmlns:a16="http://schemas.microsoft.com/office/drawing/2014/main" id="{3BFD09BB-6847-0C43-BD2E-90C6438A9AF0}"/>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31">
              <a:extLst>
                <a:ext uri="{FF2B5EF4-FFF2-40B4-BE49-F238E27FC236}">
                  <a16:creationId xmlns:a16="http://schemas.microsoft.com/office/drawing/2014/main" id="{CCDBB08E-CC47-3C43-B2A9-6687C5B9BD6F}"/>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a:extLst>
                <a:ext uri="{FF2B5EF4-FFF2-40B4-BE49-F238E27FC236}">
                  <a16:creationId xmlns:a16="http://schemas.microsoft.com/office/drawing/2014/main" id="{CF6006D5-9C63-4B49-AB87-B0EAEE5B71C2}"/>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8DCC6711-743A-AD4E-B763-50FB5174675C}"/>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51AB41A0-7479-A44E-B55F-022627BA45D4}"/>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a:extLst>
                <a:ext uri="{FF2B5EF4-FFF2-40B4-BE49-F238E27FC236}">
                  <a16:creationId xmlns:a16="http://schemas.microsoft.com/office/drawing/2014/main" id="{C292EAF5-7B54-4142-AF67-14BDC0A253C8}"/>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120A0ABC-C90A-864F-A9EA-0885A2602B40}"/>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D458ACB0-C72E-5A46-8440-78C7E4F8E3F3}"/>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2079B5C1-72F4-3D4D-8544-C32EEAB81840}"/>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F6A7BE1F-BD1B-6B48-93E9-71BC2BF4DEBC}"/>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23A1E0E-DC7D-DE47-9B8E-EA6A95BD5C3A}"/>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DA2FA6A9-6100-C14D-A354-2897600149B4}"/>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B0DC5AC8-4ED7-AF49-8D01-9C95565186EC}"/>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0FF0621F-6239-2841-80A4-5FA1EF0BAB36}"/>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3CF2CFBB-9D49-4745-98F9-A8FD71934646}"/>
              </a:ext>
            </a:extLst>
          </p:cNvPr>
          <p:cNvGrpSpPr/>
          <p:nvPr/>
        </p:nvGrpSpPr>
        <p:grpSpPr>
          <a:xfrm>
            <a:off x="5268379" y="3109327"/>
            <a:ext cx="1738064" cy="1027075"/>
            <a:chOff x="2562224" y="2816035"/>
            <a:chExt cx="1787526" cy="1056304"/>
          </a:xfrm>
        </p:grpSpPr>
        <p:sp>
          <p:nvSpPr>
            <p:cNvPr id="46" name="Freeform 45">
              <a:extLst>
                <a:ext uri="{FF2B5EF4-FFF2-40B4-BE49-F238E27FC236}">
                  <a16:creationId xmlns:a16="http://schemas.microsoft.com/office/drawing/2014/main" id="{0D953628-6CD4-1A49-98D3-E6CB855EC32E}"/>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46">
              <a:extLst>
                <a:ext uri="{FF2B5EF4-FFF2-40B4-BE49-F238E27FC236}">
                  <a16:creationId xmlns:a16="http://schemas.microsoft.com/office/drawing/2014/main" id="{A507AFE7-1455-CF45-B29B-383FF1E7992D}"/>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reeform 47">
              <a:extLst>
                <a:ext uri="{FF2B5EF4-FFF2-40B4-BE49-F238E27FC236}">
                  <a16:creationId xmlns:a16="http://schemas.microsoft.com/office/drawing/2014/main" id="{E4CE38A7-292D-6647-9D43-C11407CFADB0}"/>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963E6106-397E-7243-95F9-A9F86CC680DD}"/>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7D7B4648-85A6-A24A-9A3F-1C6C09F14154}"/>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88FACC7E-9737-5143-88FB-BBCA91912CB8}"/>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DA30FD1F-4A96-4F45-9592-D546FA8F9EBE}"/>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F8E3135B-A2C5-9949-988D-2C2109933510}"/>
              </a:ext>
            </a:extLst>
          </p:cNvPr>
          <p:cNvGrpSpPr/>
          <p:nvPr/>
        </p:nvGrpSpPr>
        <p:grpSpPr>
          <a:xfrm>
            <a:off x="7682761" y="3054887"/>
            <a:ext cx="1738064" cy="1027075"/>
            <a:chOff x="2562224" y="2816035"/>
            <a:chExt cx="1787526" cy="1056304"/>
          </a:xfrm>
        </p:grpSpPr>
        <p:sp>
          <p:nvSpPr>
            <p:cNvPr id="54" name="Freeform 53">
              <a:extLst>
                <a:ext uri="{FF2B5EF4-FFF2-40B4-BE49-F238E27FC236}">
                  <a16:creationId xmlns:a16="http://schemas.microsoft.com/office/drawing/2014/main" id="{B34843EF-03A6-514F-8FC2-A1DA3328E982}"/>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Freeform 54">
              <a:extLst>
                <a:ext uri="{FF2B5EF4-FFF2-40B4-BE49-F238E27FC236}">
                  <a16:creationId xmlns:a16="http://schemas.microsoft.com/office/drawing/2014/main" id="{6E6BB1D7-EEFF-8F43-9D43-42779365CA6F}"/>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55">
              <a:extLst>
                <a:ext uri="{FF2B5EF4-FFF2-40B4-BE49-F238E27FC236}">
                  <a16:creationId xmlns:a16="http://schemas.microsoft.com/office/drawing/2014/main" id="{177FF819-DA98-DC49-8045-FC33D892EDBA}"/>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CEBE8FF-6B5F-324B-91C8-B9EFA727FB2E}"/>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3D45561E-F3B7-2E43-862F-21F78CB57063}"/>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30B932FE-E149-D945-BDD6-F4D39D170A93}"/>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a:extLst>
                <a:ext uri="{FF2B5EF4-FFF2-40B4-BE49-F238E27FC236}">
                  <a16:creationId xmlns:a16="http://schemas.microsoft.com/office/drawing/2014/main" id="{49294C36-6DB1-574E-83AB-5D6CD9852F38}"/>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2BD9D62E-E007-0B4B-98E1-4609A70C588C}"/>
              </a:ext>
            </a:extLst>
          </p:cNvPr>
          <p:cNvGrpSpPr/>
          <p:nvPr/>
        </p:nvGrpSpPr>
        <p:grpSpPr>
          <a:xfrm>
            <a:off x="2589937" y="2626228"/>
            <a:ext cx="1768635" cy="1050597"/>
            <a:chOff x="1792332" y="768507"/>
            <a:chExt cx="8712385" cy="5189841"/>
          </a:xfrm>
        </p:grpSpPr>
        <p:sp>
          <p:nvSpPr>
            <p:cNvPr id="62" name="Freeform 61">
              <a:extLst>
                <a:ext uri="{FF2B5EF4-FFF2-40B4-BE49-F238E27FC236}">
                  <a16:creationId xmlns:a16="http://schemas.microsoft.com/office/drawing/2014/main" id="{5F734F52-E54C-494F-B0E5-40F70C2C2761}"/>
                </a:ext>
              </a:extLst>
            </p:cNvPr>
            <p:cNvSpPr/>
            <p:nvPr/>
          </p:nvSpPr>
          <p:spPr>
            <a:xfrm>
              <a:off x="5378245" y="3333135"/>
              <a:ext cx="4365523" cy="2625213"/>
            </a:xfrm>
            <a:custGeom>
              <a:avLst/>
              <a:gdLst>
                <a:gd name="connsiteX0" fmla="*/ 786581 w 4365523"/>
                <a:gd name="connsiteY0" fmla="*/ 1809136 h 2625213"/>
                <a:gd name="connsiteX1" fmla="*/ 0 w 4365523"/>
                <a:gd name="connsiteY1" fmla="*/ 2625213 h 2625213"/>
                <a:gd name="connsiteX2" fmla="*/ 3559278 w 4365523"/>
                <a:gd name="connsiteY2" fmla="*/ 806246 h 2625213"/>
                <a:gd name="connsiteX3" fmla="*/ 4365523 w 4365523"/>
                <a:gd name="connsiteY3" fmla="*/ 0 h 2625213"/>
                <a:gd name="connsiteX4" fmla="*/ 786581 w 4365523"/>
                <a:gd name="connsiteY4" fmla="*/ 1809136 h 262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523" h="2625213">
                  <a:moveTo>
                    <a:pt x="786581" y="1809136"/>
                  </a:moveTo>
                  <a:lnTo>
                    <a:pt x="0" y="2625213"/>
                  </a:lnTo>
                  <a:lnTo>
                    <a:pt x="3559278" y="806246"/>
                  </a:lnTo>
                  <a:lnTo>
                    <a:pt x="4365523" y="0"/>
                  </a:lnTo>
                  <a:lnTo>
                    <a:pt x="786581" y="1809136"/>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70A44F7D-35BF-AF46-9DF1-FE8C7F368A5C}"/>
                </a:ext>
              </a:extLst>
            </p:cNvPr>
            <p:cNvSpPr/>
            <p:nvPr/>
          </p:nvSpPr>
          <p:spPr>
            <a:xfrm>
              <a:off x="4139381" y="3342968"/>
              <a:ext cx="4336025" cy="2546555"/>
            </a:xfrm>
            <a:custGeom>
              <a:avLst/>
              <a:gdLst>
                <a:gd name="connsiteX0" fmla="*/ 757084 w 4336025"/>
                <a:gd name="connsiteY0" fmla="*/ 1779638 h 2546555"/>
                <a:gd name="connsiteX1" fmla="*/ 0 w 4336025"/>
                <a:gd name="connsiteY1" fmla="*/ 2546555 h 2546555"/>
                <a:gd name="connsiteX2" fmla="*/ 3559277 w 4336025"/>
                <a:gd name="connsiteY2" fmla="*/ 766916 h 2546555"/>
                <a:gd name="connsiteX3" fmla="*/ 4336025 w 4336025"/>
                <a:gd name="connsiteY3" fmla="*/ 0 h 2546555"/>
                <a:gd name="connsiteX4" fmla="*/ 757084 w 4336025"/>
                <a:gd name="connsiteY4" fmla="*/ 1779638 h 254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6025" h="2546555">
                  <a:moveTo>
                    <a:pt x="757084" y="1779638"/>
                  </a:moveTo>
                  <a:lnTo>
                    <a:pt x="0" y="2546555"/>
                  </a:lnTo>
                  <a:lnTo>
                    <a:pt x="3559277" y="766916"/>
                  </a:lnTo>
                  <a:lnTo>
                    <a:pt x="4336025" y="0"/>
                  </a:lnTo>
                  <a:lnTo>
                    <a:pt x="757084" y="177963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0F3F880D-34A4-C34C-A886-243CBB8DB18C}"/>
                </a:ext>
              </a:extLst>
            </p:cNvPr>
            <p:cNvSpPr/>
            <p:nvPr/>
          </p:nvSpPr>
          <p:spPr>
            <a:xfrm>
              <a:off x="2971800" y="3429000"/>
              <a:ext cx="4310743" cy="2400300"/>
            </a:xfrm>
            <a:custGeom>
              <a:avLst/>
              <a:gdLst>
                <a:gd name="connsiteX0" fmla="*/ 751114 w 4310743"/>
                <a:gd name="connsiteY0" fmla="*/ 1779814 h 2400300"/>
                <a:gd name="connsiteX1" fmla="*/ 0 w 4310743"/>
                <a:gd name="connsiteY1" fmla="*/ 2400300 h 2400300"/>
                <a:gd name="connsiteX2" fmla="*/ 3575957 w 4310743"/>
                <a:gd name="connsiteY2" fmla="*/ 620486 h 2400300"/>
                <a:gd name="connsiteX3" fmla="*/ 4310743 w 4310743"/>
                <a:gd name="connsiteY3" fmla="*/ 0 h 2400300"/>
                <a:gd name="connsiteX4" fmla="*/ 751114 w 4310743"/>
                <a:gd name="connsiteY4" fmla="*/ 1779814 h 2400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743" h="2400300">
                  <a:moveTo>
                    <a:pt x="751114" y="1779814"/>
                  </a:moveTo>
                  <a:lnTo>
                    <a:pt x="0" y="2400300"/>
                  </a:lnTo>
                  <a:lnTo>
                    <a:pt x="3575957" y="620486"/>
                  </a:lnTo>
                  <a:lnTo>
                    <a:pt x="4310743" y="0"/>
                  </a:lnTo>
                  <a:lnTo>
                    <a:pt x="751114" y="1779814"/>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39AD003F-AF88-C646-9B79-D4C0B68FCB77}"/>
                </a:ext>
              </a:extLst>
            </p:cNvPr>
            <p:cNvSpPr/>
            <p:nvPr/>
          </p:nvSpPr>
          <p:spPr>
            <a:xfrm>
              <a:off x="1796143" y="3461657"/>
              <a:ext cx="4278086" cy="2432957"/>
            </a:xfrm>
            <a:custGeom>
              <a:avLst/>
              <a:gdLst>
                <a:gd name="connsiteX0" fmla="*/ 702128 w 4278086"/>
                <a:gd name="connsiteY0" fmla="*/ 1730829 h 2432957"/>
                <a:gd name="connsiteX1" fmla="*/ 0 w 4278086"/>
                <a:gd name="connsiteY1" fmla="*/ 2432957 h 2432957"/>
                <a:gd name="connsiteX2" fmla="*/ 3575957 w 4278086"/>
                <a:gd name="connsiteY2" fmla="*/ 620486 h 2432957"/>
                <a:gd name="connsiteX3" fmla="*/ 4278086 w 4278086"/>
                <a:gd name="connsiteY3" fmla="*/ 0 h 2432957"/>
                <a:gd name="connsiteX4" fmla="*/ 702128 w 4278086"/>
                <a:gd name="connsiteY4" fmla="*/ 1730829 h 243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086" h="2432957">
                  <a:moveTo>
                    <a:pt x="702128" y="1730829"/>
                  </a:moveTo>
                  <a:lnTo>
                    <a:pt x="0" y="2432957"/>
                  </a:lnTo>
                  <a:lnTo>
                    <a:pt x="3575957" y="620486"/>
                  </a:lnTo>
                  <a:lnTo>
                    <a:pt x="4278086" y="0"/>
                  </a:lnTo>
                  <a:lnTo>
                    <a:pt x="702128" y="1730829"/>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a:extLst>
                <a:ext uri="{FF2B5EF4-FFF2-40B4-BE49-F238E27FC236}">
                  <a16:creationId xmlns:a16="http://schemas.microsoft.com/office/drawing/2014/main" id="{7B364300-3DFA-E946-A98D-0F54A2558C8F}"/>
                </a:ext>
              </a:extLst>
            </p:cNvPr>
            <p:cNvSpPr/>
            <p:nvPr/>
          </p:nvSpPr>
          <p:spPr>
            <a:xfrm rot="10800000">
              <a:off x="5360161" y="768507"/>
              <a:ext cx="5134377"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66">
              <a:extLst>
                <a:ext uri="{FF2B5EF4-FFF2-40B4-BE49-F238E27FC236}">
                  <a16:creationId xmlns:a16="http://schemas.microsoft.com/office/drawing/2014/main" id="{4D7BF110-AB95-4145-8C69-2A4CA42BEE61}"/>
                </a:ext>
              </a:extLst>
            </p:cNvPr>
            <p:cNvSpPr/>
            <p:nvPr/>
          </p:nvSpPr>
          <p:spPr>
            <a:xfrm>
              <a:off x="1809135" y="796413"/>
              <a:ext cx="8674805" cy="1848464"/>
            </a:xfrm>
            <a:custGeom>
              <a:avLst/>
              <a:gdLst>
                <a:gd name="connsiteX0" fmla="*/ 0 w 8711381"/>
                <a:gd name="connsiteY0" fmla="*/ 1848464 h 1848464"/>
                <a:gd name="connsiteX1" fmla="*/ 5122607 w 8711381"/>
                <a:gd name="connsiteY1" fmla="*/ 1769806 h 1848464"/>
                <a:gd name="connsiteX2" fmla="*/ 8711381 w 8711381"/>
                <a:gd name="connsiteY2" fmla="*/ 0 h 1848464"/>
                <a:gd name="connsiteX3" fmla="*/ 3569110 w 8711381"/>
                <a:gd name="connsiteY3" fmla="*/ 108155 h 1848464"/>
                <a:gd name="connsiteX4" fmla="*/ 0 w 8711381"/>
                <a:gd name="connsiteY4" fmla="*/ 1848464 h 1848464"/>
                <a:gd name="connsiteX0" fmla="*/ 0 w 8674805"/>
                <a:gd name="connsiteY0" fmla="*/ 1848464 h 1848464"/>
                <a:gd name="connsiteX1" fmla="*/ 5122607 w 8674805"/>
                <a:gd name="connsiteY1" fmla="*/ 1769806 h 1848464"/>
                <a:gd name="connsiteX2" fmla="*/ 8674805 w 8674805"/>
                <a:gd name="connsiteY2" fmla="*/ 0 h 1848464"/>
                <a:gd name="connsiteX3" fmla="*/ 3569110 w 8674805"/>
                <a:gd name="connsiteY3" fmla="*/ 108155 h 1848464"/>
                <a:gd name="connsiteX4" fmla="*/ 0 w 8674805"/>
                <a:gd name="connsiteY4" fmla="*/ 1848464 h 184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4805" h="1848464">
                  <a:moveTo>
                    <a:pt x="0" y="1848464"/>
                  </a:moveTo>
                  <a:lnTo>
                    <a:pt x="5122607" y="1769806"/>
                  </a:lnTo>
                  <a:lnTo>
                    <a:pt x="8674805" y="0"/>
                  </a:lnTo>
                  <a:lnTo>
                    <a:pt x="3569110" y="108155"/>
                  </a:lnTo>
                  <a:lnTo>
                    <a:pt x="0" y="1848464"/>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a:extLst>
                <a:ext uri="{FF2B5EF4-FFF2-40B4-BE49-F238E27FC236}">
                  <a16:creationId xmlns:a16="http://schemas.microsoft.com/office/drawing/2014/main" id="{13DCD74C-B85E-2B43-BCBE-F905978E1FD2}"/>
                </a:ext>
              </a:extLst>
            </p:cNvPr>
            <p:cNvSpPr/>
            <p:nvPr/>
          </p:nvSpPr>
          <p:spPr>
            <a:xfrm rot="10800000">
              <a:off x="6853670" y="779003"/>
              <a:ext cx="3651047" cy="5031511"/>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 name="connsiteX0" fmla="*/ 1092 w 751984"/>
                <a:gd name="connsiteY0" fmla="*/ 365773 h 1030141"/>
                <a:gd name="connsiteX1" fmla="*/ 751984 w 751984"/>
                <a:gd name="connsiteY1" fmla="*/ 0 h 1030141"/>
                <a:gd name="connsiteX2" fmla="*/ 730019 w 751984"/>
                <a:gd name="connsiteY2" fmla="*/ 672509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328 w 752220"/>
                <a:gd name="connsiteY0" fmla="*/ 365773 h 999923"/>
                <a:gd name="connsiteX1" fmla="*/ 752220 w 752220"/>
                <a:gd name="connsiteY1" fmla="*/ 0 h 999923"/>
                <a:gd name="connsiteX2" fmla="*/ 738840 w 752220"/>
                <a:gd name="connsiteY2" fmla="*/ 674226 h 999923"/>
                <a:gd name="connsiteX3" fmla="*/ 3298 w 752220"/>
                <a:gd name="connsiteY3" fmla="*/ 999923 h 999923"/>
                <a:gd name="connsiteX4" fmla="*/ 1328 w 752220"/>
                <a:gd name="connsiteY4" fmla="*/ 365773 h 999923"/>
                <a:gd name="connsiteX0" fmla="*/ 3194 w 754086"/>
                <a:gd name="connsiteY0" fmla="*/ 365773 h 1039206"/>
                <a:gd name="connsiteX1" fmla="*/ 754086 w 754086"/>
                <a:gd name="connsiteY1" fmla="*/ 0 h 1039206"/>
                <a:gd name="connsiteX2" fmla="*/ 740706 w 754086"/>
                <a:gd name="connsiteY2" fmla="*/ 674226 h 1039206"/>
                <a:gd name="connsiteX3" fmla="*/ 632 w 754086"/>
                <a:gd name="connsiteY3" fmla="*/ 1039206 h 1039206"/>
                <a:gd name="connsiteX4" fmla="*/ 3194 w 754086"/>
                <a:gd name="connsiteY4" fmla="*/ 365773 h 1039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086" h="1039206">
                  <a:moveTo>
                    <a:pt x="3194" y="365773"/>
                  </a:moveTo>
                  <a:lnTo>
                    <a:pt x="754086" y="0"/>
                  </a:lnTo>
                  <a:cubicBezTo>
                    <a:pt x="754204" y="221308"/>
                    <a:pt x="742305" y="361922"/>
                    <a:pt x="740706" y="674226"/>
                  </a:cubicBezTo>
                  <a:lnTo>
                    <a:pt x="632" y="1039206"/>
                  </a:lnTo>
                  <a:cubicBezTo>
                    <a:pt x="-559" y="826084"/>
                    <a:pt x="-260" y="606934"/>
                    <a:pt x="3194" y="365773"/>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a:extLst>
                <a:ext uri="{FF2B5EF4-FFF2-40B4-BE49-F238E27FC236}">
                  <a16:creationId xmlns:a16="http://schemas.microsoft.com/office/drawing/2014/main" id="{B9D70C0A-1ACA-4242-9EEC-E333304A2A9A}"/>
                </a:ext>
              </a:extLst>
            </p:cNvPr>
            <p:cNvSpPr/>
            <p:nvPr/>
          </p:nvSpPr>
          <p:spPr>
            <a:xfrm rot="10800000">
              <a:off x="1792332" y="2557979"/>
              <a:ext cx="5141935"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2013" h="697338">
                  <a:moveTo>
                    <a:pt x="2" y="697310"/>
                  </a:moveTo>
                  <a:cubicBezTo>
                    <a:pt x="-1585" y="696252"/>
                    <a:pt x="720421" y="688961"/>
                    <a:pt x="1061810" y="679144"/>
                  </a:cubicBezTo>
                  <a:cubicBezTo>
                    <a:pt x="1062868" y="458558"/>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71BA35BF-99B4-0E49-A38B-39007EA7DA1E}"/>
              </a:ext>
            </a:extLst>
          </p:cNvPr>
          <p:cNvGrpSpPr/>
          <p:nvPr/>
        </p:nvGrpSpPr>
        <p:grpSpPr>
          <a:xfrm>
            <a:off x="5304130" y="2516916"/>
            <a:ext cx="1890451" cy="893384"/>
            <a:chOff x="3098800" y="1436779"/>
            <a:chExt cx="5424982" cy="2563722"/>
          </a:xfrm>
        </p:grpSpPr>
        <p:sp>
          <p:nvSpPr>
            <p:cNvPr id="71" name="Freeform 70">
              <a:extLst>
                <a:ext uri="{FF2B5EF4-FFF2-40B4-BE49-F238E27FC236}">
                  <a16:creationId xmlns:a16="http://schemas.microsoft.com/office/drawing/2014/main" id="{2E411040-A2E2-3242-B3E9-7A1B23F9AC56}"/>
                </a:ext>
              </a:extLst>
            </p:cNvPr>
            <p:cNvSpPr/>
            <p:nvPr/>
          </p:nvSpPr>
          <p:spPr>
            <a:xfrm>
              <a:off x="4095750" y="3521075"/>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a:extLst>
                <a:ext uri="{FF2B5EF4-FFF2-40B4-BE49-F238E27FC236}">
                  <a16:creationId xmlns:a16="http://schemas.microsoft.com/office/drawing/2014/main" id="{B425AB71-A0A1-FC4F-927B-1A6106A1C470}"/>
                </a:ext>
              </a:extLst>
            </p:cNvPr>
            <p:cNvSpPr/>
            <p:nvPr/>
          </p:nvSpPr>
          <p:spPr>
            <a:xfrm>
              <a:off x="3806682" y="3454400"/>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11E0C603-EB61-8B40-94AB-836BB2B3287E}"/>
                </a:ext>
              </a:extLst>
            </p:cNvPr>
            <p:cNvSpPr/>
            <p:nvPr/>
          </p:nvSpPr>
          <p:spPr>
            <a:xfrm>
              <a:off x="3429000" y="3332163"/>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a:extLst>
                <a:ext uri="{FF2B5EF4-FFF2-40B4-BE49-F238E27FC236}">
                  <a16:creationId xmlns:a16="http://schemas.microsoft.com/office/drawing/2014/main" id="{30CADC27-F6E5-5047-818C-3CFEB00413C8}"/>
                </a:ext>
              </a:extLst>
            </p:cNvPr>
            <p:cNvSpPr/>
            <p:nvPr/>
          </p:nvSpPr>
          <p:spPr>
            <a:xfrm>
              <a:off x="3125439" y="3257549"/>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0131AF4D-088D-2840-A22F-5DF3DF650A2A}"/>
                </a:ext>
              </a:extLst>
            </p:cNvPr>
            <p:cNvGrpSpPr/>
            <p:nvPr/>
          </p:nvGrpSpPr>
          <p:grpSpPr>
            <a:xfrm>
              <a:off x="3098800" y="1436779"/>
              <a:ext cx="5424982" cy="2563722"/>
              <a:chOff x="4790658" y="2280785"/>
              <a:chExt cx="2041266" cy="875709"/>
            </a:xfrm>
          </p:grpSpPr>
          <p:sp>
            <p:nvSpPr>
              <p:cNvPr id="76" name="Freeform 75">
                <a:extLst>
                  <a:ext uri="{FF2B5EF4-FFF2-40B4-BE49-F238E27FC236}">
                    <a16:creationId xmlns:a16="http://schemas.microsoft.com/office/drawing/2014/main" id="{15B47E11-9757-3449-8E6D-23FB07368B34}"/>
                  </a:ext>
                </a:extLst>
              </p:cNvPr>
              <p:cNvSpPr/>
              <p:nvPr/>
            </p:nvSpPr>
            <p:spPr>
              <a:xfrm>
                <a:off x="4790658" y="2523860"/>
                <a:ext cx="532712" cy="632634"/>
              </a:xfrm>
              <a:custGeom>
                <a:avLst/>
                <a:gdLst>
                  <a:gd name="connsiteX0" fmla="*/ 0 w 504137"/>
                  <a:gd name="connsiteY0" fmla="*/ 0 h 594534"/>
                  <a:gd name="connsiteX1" fmla="*/ 20861 w 504137"/>
                  <a:gd name="connsiteY1" fmla="*/ 476322 h 594534"/>
                  <a:gd name="connsiteX2" fmla="*/ 86921 w 504137"/>
                  <a:gd name="connsiteY2" fmla="*/ 396356 h 594534"/>
                  <a:gd name="connsiteX3" fmla="*/ 121689 w 504137"/>
                  <a:gd name="connsiteY3" fmla="*/ 493706 h 594534"/>
                  <a:gd name="connsiteX4" fmla="*/ 205132 w 504137"/>
                  <a:gd name="connsiteY4" fmla="*/ 406786 h 594534"/>
                  <a:gd name="connsiteX5" fmla="*/ 232946 w 504137"/>
                  <a:gd name="connsiteY5" fmla="*/ 500660 h 594534"/>
                  <a:gd name="connsiteX6" fmla="*/ 326820 w 504137"/>
                  <a:gd name="connsiteY6" fmla="*/ 431124 h 594534"/>
                  <a:gd name="connsiteX7" fmla="*/ 361588 w 504137"/>
                  <a:gd name="connsiteY7" fmla="*/ 524998 h 594534"/>
                  <a:gd name="connsiteX8" fmla="*/ 445032 w 504137"/>
                  <a:gd name="connsiteY8" fmla="*/ 448508 h 594534"/>
                  <a:gd name="connsiteX9" fmla="*/ 504137 w 504137"/>
                  <a:gd name="connsiteY9" fmla="*/ 594534 h 594534"/>
                  <a:gd name="connsiteX10" fmla="*/ 476323 w 504137"/>
                  <a:gd name="connsiteY10" fmla="*/ 66059 h 594534"/>
                  <a:gd name="connsiteX11" fmla="*/ 0 w 504137"/>
                  <a:gd name="connsiteY11" fmla="*/ 0 h 594534"/>
                  <a:gd name="connsiteX0" fmla="*/ 0 w 535887"/>
                  <a:gd name="connsiteY0" fmla="*/ 0 h 600884"/>
                  <a:gd name="connsiteX1" fmla="*/ 52611 w 535887"/>
                  <a:gd name="connsiteY1" fmla="*/ 4826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96446 w 535887"/>
                  <a:gd name="connsiteY2" fmla="*/ 393181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08073"/>
                  <a:gd name="connsiteY0" fmla="*/ 0 h 629459"/>
                  <a:gd name="connsiteX1" fmla="*/ 4986 w 508073"/>
                  <a:gd name="connsiteY1" fmla="*/ 495372 h 629459"/>
                  <a:gd name="connsiteX2" fmla="*/ 96446 w 508073"/>
                  <a:gd name="connsiteY2" fmla="*/ 393181 h 629459"/>
                  <a:gd name="connsiteX3" fmla="*/ 153439 w 508073"/>
                  <a:gd name="connsiteY3" fmla="*/ 500056 h 629459"/>
                  <a:gd name="connsiteX4" fmla="*/ 236882 w 508073"/>
                  <a:gd name="connsiteY4" fmla="*/ 413136 h 629459"/>
                  <a:gd name="connsiteX5" fmla="*/ 264696 w 508073"/>
                  <a:gd name="connsiteY5" fmla="*/ 507010 h 629459"/>
                  <a:gd name="connsiteX6" fmla="*/ 358570 w 508073"/>
                  <a:gd name="connsiteY6" fmla="*/ 437474 h 629459"/>
                  <a:gd name="connsiteX7" fmla="*/ 393338 w 508073"/>
                  <a:gd name="connsiteY7" fmla="*/ 531348 h 629459"/>
                  <a:gd name="connsiteX8" fmla="*/ 476782 w 508073"/>
                  <a:gd name="connsiteY8" fmla="*/ 454858 h 629459"/>
                  <a:gd name="connsiteX9" fmla="*/ 494612 w 508073"/>
                  <a:gd name="connsiteY9" fmla="*/ 629459 h 629459"/>
                  <a:gd name="connsiteX10" fmla="*/ 508073 w 508073"/>
                  <a:gd name="connsiteY10" fmla="*/ 72409 h 629459"/>
                  <a:gd name="connsiteX11" fmla="*/ 0 w 508073"/>
                  <a:gd name="connsiteY11" fmla="*/ 0 h 629459"/>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93338 w 532712"/>
                  <a:gd name="connsiteY7" fmla="*/ 531348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49305 w 532712"/>
                  <a:gd name="connsiteY8" fmla="*/ 528605 h 632634"/>
                  <a:gd name="connsiteX9" fmla="*/ 532712 w 532712"/>
                  <a:gd name="connsiteY9" fmla="*/ 632634 h 632634"/>
                  <a:gd name="connsiteX10" fmla="*/ 508073 w 532712"/>
                  <a:gd name="connsiteY10" fmla="*/ 72409 h 632634"/>
                  <a:gd name="connsiteX11" fmla="*/ 0 w 532712"/>
                  <a:gd name="connsiteY11" fmla="*/ 0 h 63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2712" h="632634">
                    <a:moveTo>
                      <a:pt x="0" y="0"/>
                    </a:moveTo>
                    <a:lnTo>
                      <a:pt x="4986" y="495372"/>
                    </a:lnTo>
                    <a:lnTo>
                      <a:pt x="101225" y="423547"/>
                    </a:lnTo>
                    <a:lnTo>
                      <a:pt x="115210" y="526084"/>
                    </a:lnTo>
                    <a:lnTo>
                      <a:pt x="199848" y="451094"/>
                    </a:lnTo>
                    <a:lnTo>
                      <a:pt x="264696" y="565574"/>
                    </a:lnTo>
                    <a:lnTo>
                      <a:pt x="366933" y="484108"/>
                    </a:lnTo>
                    <a:lnTo>
                      <a:pt x="374223" y="582320"/>
                    </a:lnTo>
                    <a:lnTo>
                      <a:pt x="449305" y="528605"/>
                    </a:lnTo>
                    <a:lnTo>
                      <a:pt x="532712" y="632634"/>
                    </a:lnTo>
                    <a:lnTo>
                      <a:pt x="508073" y="72409"/>
                    </a:lnTo>
                    <a:lnTo>
                      <a:pt x="0" y="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a:extLst>
                  <a:ext uri="{FF2B5EF4-FFF2-40B4-BE49-F238E27FC236}">
                    <a16:creationId xmlns:a16="http://schemas.microsoft.com/office/drawing/2014/main" id="{4B9C2EC7-25D8-B14B-9090-B1ABC665F188}"/>
                  </a:ext>
                </a:extLst>
              </p:cNvPr>
              <p:cNvSpPr/>
              <p:nvPr/>
            </p:nvSpPr>
            <p:spPr>
              <a:xfrm>
                <a:off x="5298652" y="2350322"/>
                <a:ext cx="1533272" cy="806172"/>
              </a:xfrm>
              <a:custGeom>
                <a:avLst/>
                <a:gdLst>
                  <a:gd name="connsiteX0" fmla="*/ 0 w 1533272"/>
                  <a:gd name="connsiteY0" fmla="*/ 264237 h 764897"/>
                  <a:gd name="connsiteX1" fmla="*/ 1526318 w 1533272"/>
                  <a:gd name="connsiteY1" fmla="*/ 0 h 764897"/>
                  <a:gd name="connsiteX2" fmla="*/ 1533272 w 1533272"/>
                  <a:gd name="connsiteY2" fmla="*/ 479799 h 764897"/>
                  <a:gd name="connsiteX3" fmla="*/ 20861 w 1533272"/>
                  <a:gd name="connsiteY3" fmla="*/ 764897 h 764897"/>
                  <a:gd name="connsiteX4" fmla="*/ 0 w 1533272"/>
                  <a:gd name="connsiteY4" fmla="*/ 264237 h 764897"/>
                  <a:gd name="connsiteX0" fmla="*/ 0 w 1533272"/>
                  <a:gd name="connsiteY0" fmla="*/ 264237 h 806172"/>
                  <a:gd name="connsiteX1" fmla="*/ 1526318 w 1533272"/>
                  <a:gd name="connsiteY1" fmla="*/ 0 h 806172"/>
                  <a:gd name="connsiteX2" fmla="*/ 1533272 w 1533272"/>
                  <a:gd name="connsiteY2" fmla="*/ 479799 h 806172"/>
                  <a:gd name="connsiteX3" fmla="*/ 27211 w 1533272"/>
                  <a:gd name="connsiteY3" fmla="*/ 806172 h 806172"/>
                  <a:gd name="connsiteX4" fmla="*/ 0 w 1533272"/>
                  <a:gd name="connsiteY4" fmla="*/ 264237 h 806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3272" h="806172">
                    <a:moveTo>
                      <a:pt x="0" y="264237"/>
                    </a:moveTo>
                    <a:lnTo>
                      <a:pt x="1526318" y="0"/>
                    </a:lnTo>
                    <a:lnTo>
                      <a:pt x="1533272" y="479799"/>
                    </a:lnTo>
                    <a:lnTo>
                      <a:pt x="27211" y="806172"/>
                    </a:lnTo>
                    <a:lnTo>
                      <a:pt x="0" y="264237"/>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a:extLst>
                  <a:ext uri="{FF2B5EF4-FFF2-40B4-BE49-F238E27FC236}">
                    <a16:creationId xmlns:a16="http://schemas.microsoft.com/office/drawing/2014/main" id="{964853E3-CEA8-3D40-98A8-C5165D27FAE4}"/>
                  </a:ext>
                </a:extLst>
              </p:cNvPr>
              <p:cNvSpPr/>
              <p:nvPr/>
            </p:nvSpPr>
            <p:spPr>
              <a:xfrm>
                <a:off x="4815376" y="2280785"/>
                <a:ext cx="2006118" cy="323343"/>
              </a:xfrm>
              <a:custGeom>
                <a:avLst/>
                <a:gdLst>
                  <a:gd name="connsiteX0" fmla="*/ 0 w 2006118"/>
                  <a:gd name="connsiteY0" fmla="*/ 243376 h 323343"/>
                  <a:gd name="connsiteX1" fmla="*/ 1442875 w 2006118"/>
                  <a:gd name="connsiteY1" fmla="*/ 0 h 323343"/>
                  <a:gd name="connsiteX2" fmla="*/ 2006118 w 2006118"/>
                  <a:gd name="connsiteY2" fmla="*/ 55629 h 323343"/>
                  <a:gd name="connsiteX3" fmla="*/ 483276 w 2006118"/>
                  <a:gd name="connsiteY3" fmla="*/ 323343 h 323343"/>
                  <a:gd name="connsiteX4" fmla="*/ 0 w 2006118"/>
                  <a:gd name="connsiteY4" fmla="*/ 243376 h 32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6118" h="323343">
                    <a:moveTo>
                      <a:pt x="0" y="243376"/>
                    </a:moveTo>
                    <a:lnTo>
                      <a:pt x="1442875" y="0"/>
                    </a:lnTo>
                    <a:lnTo>
                      <a:pt x="2006118" y="55629"/>
                    </a:lnTo>
                    <a:lnTo>
                      <a:pt x="483276" y="323343"/>
                    </a:lnTo>
                    <a:lnTo>
                      <a:pt x="0" y="243376"/>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9" name="Group 78">
            <a:extLst>
              <a:ext uri="{FF2B5EF4-FFF2-40B4-BE49-F238E27FC236}">
                <a16:creationId xmlns:a16="http://schemas.microsoft.com/office/drawing/2014/main" id="{39EADB07-79F2-B048-B7E4-462F34C4D8EF}"/>
              </a:ext>
            </a:extLst>
          </p:cNvPr>
          <p:cNvGrpSpPr/>
          <p:nvPr/>
        </p:nvGrpSpPr>
        <p:grpSpPr>
          <a:xfrm>
            <a:off x="7721149" y="2443803"/>
            <a:ext cx="2057150" cy="927385"/>
            <a:chOff x="5125674" y="2453780"/>
            <a:chExt cx="3888298" cy="1752886"/>
          </a:xfrm>
        </p:grpSpPr>
        <p:sp>
          <p:nvSpPr>
            <p:cNvPr id="80" name="Freeform 79">
              <a:extLst>
                <a:ext uri="{FF2B5EF4-FFF2-40B4-BE49-F238E27FC236}">
                  <a16:creationId xmlns:a16="http://schemas.microsoft.com/office/drawing/2014/main" id="{BFE32A68-C877-3C4E-B38C-095BF3014068}"/>
                </a:ext>
              </a:extLst>
            </p:cNvPr>
            <p:cNvSpPr/>
            <p:nvPr/>
          </p:nvSpPr>
          <p:spPr>
            <a:xfrm>
              <a:off x="5151730" y="2453780"/>
              <a:ext cx="3816102" cy="605944"/>
            </a:xfrm>
            <a:custGeom>
              <a:avLst/>
              <a:gdLst>
                <a:gd name="connsiteX0" fmla="*/ 0 w 1526796"/>
                <a:gd name="connsiteY0" fmla="*/ 239087 h 281032"/>
                <a:gd name="connsiteX1" fmla="*/ 532701 w 1526796"/>
                <a:gd name="connsiteY1" fmla="*/ 0 h 281032"/>
                <a:gd name="connsiteX2" fmla="*/ 1526796 w 1526796"/>
                <a:gd name="connsiteY2" fmla="*/ 75501 h 281032"/>
                <a:gd name="connsiteX3" fmla="*/ 1107347 w 1526796"/>
                <a:gd name="connsiteY3" fmla="*/ 281032 h 281032"/>
                <a:gd name="connsiteX4" fmla="*/ 0 w 1526796"/>
                <a:gd name="connsiteY4" fmla="*/ 239087 h 281032"/>
                <a:gd name="connsiteX0" fmla="*/ 0 w 1526796"/>
                <a:gd name="connsiteY0" fmla="*/ 200489 h 242434"/>
                <a:gd name="connsiteX1" fmla="*/ 482355 w 1526796"/>
                <a:gd name="connsiteY1" fmla="*/ 0 h 242434"/>
                <a:gd name="connsiteX2" fmla="*/ 1526796 w 1526796"/>
                <a:gd name="connsiteY2" fmla="*/ 36903 h 242434"/>
                <a:gd name="connsiteX3" fmla="*/ 1107347 w 1526796"/>
                <a:gd name="connsiteY3" fmla="*/ 242434 h 242434"/>
                <a:gd name="connsiteX4" fmla="*/ 0 w 1526796"/>
                <a:gd name="connsiteY4" fmla="*/ 200489 h 24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796" h="242434">
                  <a:moveTo>
                    <a:pt x="0" y="200489"/>
                  </a:moveTo>
                  <a:lnTo>
                    <a:pt x="482355" y="0"/>
                  </a:lnTo>
                  <a:lnTo>
                    <a:pt x="1526796" y="36903"/>
                  </a:lnTo>
                  <a:lnTo>
                    <a:pt x="1107347" y="242434"/>
                  </a:lnTo>
                  <a:lnTo>
                    <a:pt x="0" y="200489"/>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a:extLst>
                <a:ext uri="{FF2B5EF4-FFF2-40B4-BE49-F238E27FC236}">
                  <a16:creationId xmlns:a16="http://schemas.microsoft.com/office/drawing/2014/main" id="{88A13F42-8B23-7844-8CEA-B60157C92F9E}"/>
                </a:ext>
              </a:extLst>
            </p:cNvPr>
            <p:cNvSpPr/>
            <p:nvPr/>
          </p:nvSpPr>
          <p:spPr>
            <a:xfrm>
              <a:off x="7567117" y="3788237"/>
              <a:ext cx="775982" cy="272642"/>
            </a:xfrm>
            <a:custGeom>
              <a:avLst/>
              <a:gdLst>
                <a:gd name="connsiteX0" fmla="*/ 775982 w 775982"/>
                <a:gd name="connsiteY0" fmla="*/ 272642 h 272642"/>
                <a:gd name="connsiteX1" fmla="*/ 138419 w 775982"/>
                <a:gd name="connsiteY1" fmla="*/ 234892 h 272642"/>
                <a:gd name="connsiteX2" fmla="*/ 0 w 775982"/>
                <a:gd name="connsiteY2" fmla="*/ 0 h 272642"/>
                <a:gd name="connsiteX3" fmla="*/ 675314 w 775982"/>
                <a:gd name="connsiteY3" fmla="*/ 41945 h 272642"/>
                <a:gd name="connsiteX4" fmla="*/ 775982 w 775982"/>
                <a:gd name="connsiteY4" fmla="*/ 272642 h 272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82" h="272642">
                  <a:moveTo>
                    <a:pt x="775982" y="272642"/>
                  </a:moveTo>
                  <a:lnTo>
                    <a:pt x="138419" y="234892"/>
                  </a:lnTo>
                  <a:lnTo>
                    <a:pt x="0" y="0"/>
                  </a:lnTo>
                  <a:lnTo>
                    <a:pt x="675314" y="41945"/>
                  </a:lnTo>
                  <a:lnTo>
                    <a:pt x="775982" y="272642"/>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a:extLst>
                <a:ext uri="{FF2B5EF4-FFF2-40B4-BE49-F238E27FC236}">
                  <a16:creationId xmlns:a16="http://schemas.microsoft.com/office/drawing/2014/main" id="{D5A2425D-9E79-C64A-974A-8A72CAFFE36E}"/>
                </a:ext>
              </a:extLst>
            </p:cNvPr>
            <p:cNvSpPr/>
            <p:nvPr/>
          </p:nvSpPr>
          <p:spPr>
            <a:xfrm>
              <a:off x="7892067" y="3592608"/>
              <a:ext cx="775982" cy="272642"/>
            </a:xfrm>
            <a:custGeom>
              <a:avLst/>
              <a:gdLst>
                <a:gd name="connsiteX0" fmla="*/ 775982 w 775982"/>
                <a:gd name="connsiteY0" fmla="*/ 272642 h 272642"/>
                <a:gd name="connsiteX1" fmla="*/ 138419 w 775982"/>
                <a:gd name="connsiteY1" fmla="*/ 234892 h 272642"/>
                <a:gd name="connsiteX2" fmla="*/ 0 w 775982"/>
                <a:gd name="connsiteY2" fmla="*/ 0 h 272642"/>
                <a:gd name="connsiteX3" fmla="*/ 675314 w 775982"/>
                <a:gd name="connsiteY3" fmla="*/ 41945 h 272642"/>
                <a:gd name="connsiteX4" fmla="*/ 775982 w 775982"/>
                <a:gd name="connsiteY4" fmla="*/ 272642 h 272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82" h="272642">
                  <a:moveTo>
                    <a:pt x="775982" y="272642"/>
                  </a:moveTo>
                  <a:lnTo>
                    <a:pt x="138419" y="234892"/>
                  </a:lnTo>
                  <a:lnTo>
                    <a:pt x="0" y="0"/>
                  </a:lnTo>
                  <a:lnTo>
                    <a:pt x="675314" y="41945"/>
                  </a:lnTo>
                  <a:lnTo>
                    <a:pt x="775982" y="272642"/>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a:extLst>
                <a:ext uri="{FF2B5EF4-FFF2-40B4-BE49-F238E27FC236}">
                  <a16:creationId xmlns:a16="http://schemas.microsoft.com/office/drawing/2014/main" id="{62ECEA2B-320E-5945-BEC9-1F3A1F097864}"/>
                </a:ext>
              </a:extLst>
            </p:cNvPr>
            <p:cNvSpPr/>
            <p:nvPr/>
          </p:nvSpPr>
          <p:spPr>
            <a:xfrm>
              <a:off x="8234042" y="3379102"/>
              <a:ext cx="775982" cy="272642"/>
            </a:xfrm>
            <a:custGeom>
              <a:avLst/>
              <a:gdLst>
                <a:gd name="connsiteX0" fmla="*/ 775982 w 775982"/>
                <a:gd name="connsiteY0" fmla="*/ 272642 h 272642"/>
                <a:gd name="connsiteX1" fmla="*/ 138419 w 775982"/>
                <a:gd name="connsiteY1" fmla="*/ 234892 h 272642"/>
                <a:gd name="connsiteX2" fmla="*/ 0 w 775982"/>
                <a:gd name="connsiteY2" fmla="*/ 0 h 272642"/>
                <a:gd name="connsiteX3" fmla="*/ 675314 w 775982"/>
                <a:gd name="connsiteY3" fmla="*/ 41945 h 272642"/>
                <a:gd name="connsiteX4" fmla="*/ 775982 w 775982"/>
                <a:gd name="connsiteY4" fmla="*/ 272642 h 272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82" h="272642">
                  <a:moveTo>
                    <a:pt x="775982" y="272642"/>
                  </a:moveTo>
                  <a:lnTo>
                    <a:pt x="138419" y="234892"/>
                  </a:lnTo>
                  <a:lnTo>
                    <a:pt x="0" y="0"/>
                  </a:lnTo>
                  <a:lnTo>
                    <a:pt x="675314" y="41945"/>
                  </a:lnTo>
                  <a:lnTo>
                    <a:pt x="775982" y="272642"/>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a:extLst>
                <a:ext uri="{FF2B5EF4-FFF2-40B4-BE49-F238E27FC236}">
                  <a16:creationId xmlns:a16="http://schemas.microsoft.com/office/drawing/2014/main" id="{DBC319A4-C90F-CF49-845B-88F1C00EAB8B}"/>
                </a:ext>
              </a:extLst>
            </p:cNvPr>
            <p:cNvSpPr/>
            <p:nvPr/>
          </p:nvSpPr>
          <p:spPr>
            <a:xfrm>
              <a:off x="7873315" y="2546015"/>
              <a:ext cx="1140657" cy="1660651"/>
            </a:xfrm>
            <a:custGeom>
              <a:avLst/>
              <a:gdLst>
                <a:gd name="connsiteX0" fmla="*/ 29361 w 419449"/>
                <a:gd name="connsiteY0" fmla="*/ 637564 h 637564"/>
                <a:gd name="connsiteX1" fmla="*/ 138418 w 419449"/>
                <a:gd name="connsiteY1" fmla="*/ 473978 h 637564"/>
                <a:gd name="connsiteX2" fmla="*/ 171974 w 419449"/>
                <a:gd name="connsiteY2" fmla="*/ 557868 h 637564"/>
                <a:gd name="connsiteX3" fmla="*/ 276836 w 419449"/>
                <a:gd name="connsiteY3" fmla="*/ 432033 h 637564"/>
                <a:gd name="connsiteX4" fmla="*/ 306198 w 419449"/>
                <a:gd name="connsiteY4" fmla="*/ 503340 h 637564"/>
                <a:gd name="connsiteX5" fmla="*/ 373310 w 419449"/>
                <a:gd name="connsiteY5" fmla="*/ 377505 h 637564"/>
                <a:gd name="connsiteX6" fmla="*/ 419449 w 419449"/>
                <a:gd name="connsiteY6" fmla="*/ 440422 h 637564"/>
                <a:gd name="connsiteX7" fmla="*/ 419449 w 419449"/>
                <a:gd name="connsiteY7" fmla="*/ 0 h 637564"/>
                <a:gd name="connsiteX8" fmla="*/ 0 w 419449"/>
                <a:gd name="connsiteY8" fmla="*/ 205531 h 637564"/>
                <a:gd name="connsiteX9" fmla="*/ 29361 w 419449"/>
                <a:gd name="connsiteY9" fmla="*/ 637564 h 637564"/>
                <a:gd name="connsiteX0" fmla="*/ 0 w 427008"/>
                <a:gd name="connsiteY0" fmla="*/ 664415 h 664415"/>
                <a:gd name="connsiteX1" fmla="*/ 145977 w 427008"/>
                <a:gd name="connsiteY1" fmla="*/ 473978 h 664415"/>
                <a:gd name="connsiteX2" fmla="*/ 179533 w 427008"/>
                <a:gd name="connsiteY2" fmla="*/ 557868 h 664415"/>
                <a:gd name="connsiteX3" fmla="*/ 284395 w 427008"/>
                <a:gd name="connsiteY3" fmla="*/ 432033 h 664415"/>
                <a:gd name="connsiteX4" fmla="*/ 313757 w 427008"/>
                <a:gd name="connsiteY4" fmla="*/ 503340 h 664415"/>
                <a:gd name="connsiteX5" fmla="*/ 380869 w 427008"/>
                <a:gd name="connsiteY5" fmla="*/ 377505 h 664415"/>
                <a:gd name="connsiteX6" fmla="*/ 427008 w 427008"/>
                <a:gd name="connsiteY6" fmla="*/ 440422 h 664415"/>
                <a:gd name="connsiteX7" fmla="*/ 427008 w 427008"/>
                <a:gd name="connsiteY7" fmla="*/ 0 h 664415"/>
                <a:gd name="connsiteX8" fmla="*/ 7559 w 427008"/>
                <a:gd name="connsiteY8" fmla="*/ 205531 h 664415"/>
                <a:gd name="connsiteX9" fmla="*/ 0 w 427008"/>
                <a:gd name="connsiteY9" fmla="*/ 664415 h 664415"/>
                <a:gd name="connsiteX0" fmla="*/ 10901 w 437909"/>
                <a:gd name="connsiteY0" fmla="*/ 664415 h 664415"/>
                <a:gd name="connsiteX1" fmla="*/ 156878 w 437909"/>
                <a:gd name="connsiteY1" fmla="*/ 473978 h 664415"/>
                <a:gd name="connsiteX2" fmla="*/ 190434 w 437909"/>
                <a:gd name="connsiteY2" fmla="*/ 557868 h 664415"/>
                <a:gd name="connsiteX3" fmla="*/ 295296 w 437909"/>
                <a:gd name="connsiteY3" fmla="*/ 432033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90434 w 437909"/>
                <a:gd name="connsiteY2" fmla="*/ 557868 h 664415"/>
                <a:gd name="connsiteX3" fmla="*/ 295296 w 437909"/>
                <a:gd name="connsiteY3" fmla="*/ 432033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95296 w 437909"/>
                <a:gd name="connsiteY3" fmla="*/ 432033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60054 w 437909"/>
                <a:gd name="connsiteY3" fmla="*/ 463918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60054 w 437909"/>
                <a:gd name="connsiteY3" fmla="*/ 463918 h 664415"/>
                <a:gd name="connsiteX4" fmla="*/ 299485 w 437909"/>
                <a:gd name="connsiteY4" fmla="*/ 516765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60054 w 437909"/>
                <a:gd name="connsiteY3" fmla="*/ 463918 h 664415"/>
                <a:gd name="connsiteX4" fmla="*/ 299485 w 437909"/>
                <a:gd name="connsiteY4" fmla="*/ 516765 h 664415"/>
                <a:gd name="connsiteX5" fmla="*/ 374988 w 437909"/>
                <a:gd name="connsiteY5" fmla="*/ 397643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47978"/>
                <a:gd name="connsiteY0" fmla="*/ 664415 h 664415"/>
                <a:gd name="connsiteX1" fmla="*/ 119958 w 447978"/>
                <a:gd name="connsiteY1" fmla="*/ 512576 h 664415"/>
                <a:gd name="connsiteX2" fmla="*/ 158548 w 447978"/>
                <a:gd name="connsiteY2" fmla="*/ 591432 h 664415"/>
                <a:gd name="connsiteX3" fmla="*/ 260054 w 447978"/>
                <a:gd name="connsiteY3" fmla="*/ 463918 h 664415"/>
                <a:gd name="connsiteX4" fmla="*/ 299485 w 447978"/>
                <a:gd name="connsiteY4" fmla="*/ 516765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19958 w 447978"/>
                <a:gd name="connsiteY1" fmla="*/ 512576 h 664415"/>
                <a:gd name="connsiteX2" fmla="*/ 188756 w 447978"/>
                <a:gd name="connsiteY2" fmla="*/ 611570 h 664415"/>
                <a:gd name="connsiteX3" fmla="*/ 260054 w 447978"/>
                <a:gd name="connsiteY3" fmla="*/ 463918 h 664415"/>
                <a:gd name="connsiteX4" fmla="*/ 299485 w 447978"/>
                <a:gd name="connsiteY4" fmla="*/ 516765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48487 w 447978"/>
                <a:gd name="connsiteY1" fmla="*/ 512576 h 664415"/>
                <a:gd name="connsiteX2" fmla="*/ 188756 w 447978"/>
                <a:gd name="connsiteY2" fmla="*/ 611570 h 664415"/>
                <a:gd name="connsiteX3" fmla="*/ 260054 w 447978"/>
                <a:gd name="connsiteY3" fmla="*/ 463918 h 664415"/>
                <a:gd name="connsiteX4" fmla="*/ 299485 w 447978"/>
                <a:gd name="connsiteY4" fmla="*/ 516765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48487 w 447978"/>
                <a:gd name="connsiteY1" fmla="*/ 512576 h 664415"/>
                <a:gd name="connsiteX2" fmla="*/ 188756 w 447978"/>
                <a:gd name="connsiteY2" fmla="*/ 611570 h 664415"/>
                <a:gd name="connsiteX3" fmla="*/ 260054 w 447978"/>
                <a:gd name="connsiteY3" fmla="*/ 463918 h 664415"/>
                <a:gd name="connsiteX4" fmla="*/ 316267 w 447978"/>
                <a:gd name="connsiteY4" fmla="*/ 536903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48487 w 447978"/>
                <a:gd name="connsiteY1" fmla="*/ 512576 h 664415"/>
                <a:gd name="connsiteX2" fmla="*/ 188756 w 447978"/>
                <a:gd name="connsiteY2" fmla="*/ 611570 h 664415"/>
                <a:gd name="connsiteX3" fmla="*/ 283549 w 447978"/>
                <a:gd name="connsiteY3" fmla="*/ 443780 h 664415"/>
                <a:gd name="connsiteX4" fmla="*/ 316267 w 447978"/>
                <a:gd name="connsiteY4" fmla="*/ 536903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56369"/>
                <a:gd name="connsiteY0" fmla="*/ 664415 h 664415"/>
                <a:gd name="connsiteX1" fmla="*/ 148487 w 456369"/>
                <a:gd name="connsiteY1" fmla="*/ 512576 h 664415"/>
                <a:gd name="connsiteX2" fmla="*/ 188756 w 456369"/>
                <a:gd name="connsiteY2" fmla="*/ 611570 h 664415"/>
                <a:gd name="connsiteX3" fmla="*/ 283549 w 456369"/>
                <a:gd name="connsiteY3" fmla="*/ 443780 h 664415"/>
                <a:gd name="connsiteX4" fmla="*/ 316267 w 456369"/>
                <a:gd name="connsiteY4" fmla="*/ 536903 h 664415"/>
                <a:gd name="connsiteX5" fmla="*/ 374988 w 456369"/>
                <a:gd name="connsiteY5" fmla="*/ 397643 h 664415"/>
                <a:gd name="connsiteX6" fmla="*/ 456369 w 456369"/>
                <a:gd name="connsiteY6" fmla="*/ 443778 h 664415"/>
                <a:gd name="connsiteX7" fmla="*/ 437909 w 456369"/>
                <a:gd name="connsiteY7" fmla="*/ 0 h 664415"/>
                <a:gd name="connsiteX8" fmla="*/ 0 w 456369"/>
                <a:gd name="connsiteY8" fmla="*/ 202175 h 664415"/>
                <a:gd name="connsiteX9" fmla="*/ 10901 w 456369"/>
                <a:gd name="connsiteY9" fmla="*/ 664415 h 664415"/>
                <a:gd name="connsiteX0" fmla="*/ 10901 w 456369"/>
                <a:gd name="connsiteY0" fmla="*/ 664415 h 664415"/>
                <a:gd name="connsiteX1" fmla="*/ 148487 w 456369"/>
                <a:gd name="connsiteY1" fmla="*/ 512576 h 664415"/>
                <a:gd name="connsiteX2" fmla="*/ 188756 w 456369"/>
                <a:gd name="connsiteY2" fmla="*/ 611570 h 664415"/>
                <a:gd name="connsiteX3" fmla="*/ 283549 w 456369"/>
                <a:gd name="connsiteY3" fmla="*/ 443780 h 664415"/>
                <a:gd name="connsiteX4" fmla="*/ 316267 w 456369"/>
                <a:gd name="connsiteY4" fmla="*/ 536903 h 664415"/>
                <a:gd name="connsiteX5" fmla="*/ 411908 w 456369"/>
                <a:gd name="connsiteY5" fmla="*/ 347297 h 664415"/>
                <a:gd name="connsiteX6" fmla="*/ 456369 w 456369"/>
                <a:gd name="connsiteY6" fmla="*/ 443778 h 664415"/>
                <a:gd name="connsiteX7" fmla="*/ 437909 w 456369"/>
                <a:gd name="connsiteY7" fmla="*/ 0 h 664415"/>
                <a:gd name="connsiteX8" fmla="*/ 0 w 456369"/>
                <a:gd name="connsiteY8" fmla="*/ 202175 h 664415"/>
                <a:gd name="connsiteX9" fmla="*/ 10901 w 456369"/>
                <a:gd name="connsiteY9" fmla="*/ 664415 h 664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6369" h="664415">
                  <a:moveTo>
                    <a:pt x="10901" y="664415"/>
                  </a:moveTo>
                  <a:lnTo>
                    <a:pt x="148487" y="512576"/>
                  </a:lnTo>
                  <a:lnTo>
                    <a:pt x="188756" y="611570"/>
                  </a:lnTo>
                  <a:lnTo>
                    <a:pt x="283549" y="443780"/>
                  </a:lnTo>
                  <a:lnTo>
                    <a:pt x="316267" y="536903"/>
                  </a:lnTo>
                  <a:lnTo>
                    <a:pt x="411908" y="347297"/>
                  </a:lnTo>
                  <a:lnTo>
                    <a:pt x="456369" y="443778"/>
                  </a:lnTo>
                  <a:lnTo>
                    <a:pt x="437909" y="0"/>
                  </a:lnTo>
                  <a:lnTo>
                    <a:pt x="0" y="202175"/>
                  </a:lnTo>
                  <a:lnTo>
                    <a:pt x="10901" y="664415"/>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a:extLst>
                <a:ext uri="{FF2B5EF4-FFF2-40B4-BE49-F238E27FC236}">
                  <a16:creationId xmlns:a16="http://schemas.microsoft.com/office/drawing/2014/main" id="{60636DEA-80AB-774E-B2F0-9BB58DEBE49B}"/>
                </a:ext>
              </a:extLst>
            </p:cNvPr>
            <p:cNvSpPr/>
            <p:nvPr/>
          </p:nvSpPr>
          <p:spPr>
            <a:xfrm>
              <a:off x="5125674" y="2988982"/>
              <a:ext cx="2763474" cy="1198751"/>
            </a:xfrm>
            <a:custGeom>
              <a:avLst/>
              <a:gdLst>
                <a:gd name="connsiteX0" fmla="*/ 0 w 1127464"/>
                <a:gd name="connsiteY0" fmla="*/ 0 h 452761"/>
                <a:gd name="connsiteX1" fmla="*/ 8877 w 1127464"/>
                <a:gd name="connsiteY1" fmla="*/ 426128 h 452761"/>
                <a:gd name="connsiteX2" fmla="*/ 1127464 w 1127464"/>
                <a:gd name="connsiteY2" fmla="*/ 452761 h 452761"/>
                <a:gd name="connsiteX3" fmla="*/ 1100831 w 1127464"/>
                <a:gd name="connsiteY3" fmla="*/ 26633 h 452761"/>
                <a:gd name="connsiteX4" fmla="*/ 0 w 1127464"/>
                <a:gd name="connsiteY4" fmla="*/ 0 h 452761"/>
                <a:gd name="connsiteX0" fmla="*/ 0 w 1105647"/>
                <a:gd name="connsiteY0" fmla="*/ 0 h 479612"/>
                <a:gd name="connsiteX1" fmla="*/ 8877 w 1105647"/>
                <a:gd name="connsiteY1" fmla="*/ 426128 h 479612"/>
                <a:gd name="connsiteX2" fmla="*/ 1105647 w 1105647"/>
                <a:gd name="connsiteY2" fmla="*/ 479612 h 479612"/>
                <a:gd name="connsiteX3" fmla="*/ 1100831 w 1105647"/>
                <a:gd name="connsiteY3" fmla="*/ 26633 h 479612"/>
                <a:gd name="connsiteX4" fmla="*/ 0 w 1105647"/>
                <a:gd name="connsiteY4" fmla="*/ 0 h 479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647" h="479612">
                  <a:moveTo>
                    <a:pt x="0" y="0"/>
                  </a:moveTo>
                  <a:lnTo>
                    <a:pt x="8877" y="426128"/>
                  </a:lnTo>
                  <a:lnTo>
                    <a:pt x="1105647" y="479612"/>
                  </a:lnTo>
                  <a:cubicBezTo>
                    <a:pt x="1104042" y="328619"/>
                    <a:pt x="1102436" y="177626"/>
                    <a:pt x="1100831" y="26633"/>
                  </a:cubicBezTo>
                  <a:lnTo>
                    <a:pt x="0" y="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6" name="Group 85">
            <a:extLst>
              <a:ext uri="{FF2B5EF4-FFF2-40B4-BE49-F238E27FC236}">
                <a16:creationId xmlns:a16="http://schemas.microsoft.com/office/drawing/2014/main" id="{B664E35B-7D52-3144-B92E-3FC60930E746}"/>
              </a:ext>
            </a:extLst>
          </p:cNvPr>
          <p:cNvGrpSpPr/>
          <p:nvPr/>
        </p:nvGrpSpPr>
        <p:grpSpPr>
          <a:xfrm>
            <a:off x="2889457" y="1823788"/>
            <a:ext cx="1695157" cy="764069"/>
            <a:chOff x="2504049" y="1553738"/>
            <a:chExt cx="1695157" cy="764069"/>
          </a:xfrm>
        </p:grpSpPr>
        <p:cxnSp>
          <p:nvCxnSpPr>
            <p:cNvPr id="87" name="Straight Arrow Connector 86">
              <a:extLst>
                <a:ext uri="{FF2B5EF4-FFF2-40B4-BE49-F238E27FC236}">
                  <a16:creationId xmlns:a16="http://schemas.microsoft.com/office/drawing/2014/main" id="{66A25B1C-6F2A-E749-9D3E-FEEDE56352C0}"/>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217B96C1-DD86-1E4D-940D-5E6A8C4FE42B}"/>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7EE1050E-43D2-3A47-BCEB-7944FCCD510C}"/>
              </a:ext>
            </a:extLst>
          </p:cNvPr>
          <p:cNvGrpSpPr/>
          <p:nvPr/>
        </p:nvGrpSpPr>
        <p:grpSpPr>
          <a:xfrm>
            <a:off x="5586236" y="1876423"/>
            <a:ext cx="1695157" cy="764069"/>
            <a:chOff x="2504049" y="1553738"/>
            <a:chExt cx="1695157" cy="764069"/>
          </a:xfrm>
        </p:grpSpPr>
        <p:cxnSp>
          <p:nvCxnSpPr>
            <p:cNvPr id="90" name="Straight Arrow Connector 89">
              <a:extLst>
                <a:ext uri="{FF2B5EF4-FFF2-40B4-BE49-F238E27FC236}">
                  <a16:creationId xmlns:a16="http://schemas.microsoft.com/office/drawing/2014/main" id="{BD30DC0F-DCDA-9443-8D1D-98D08B56F86E}"/>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9B99D0B8-E47C-6A42-8E16-225DCC1F0EE4}"/>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92" name="Group 91">
            <a:extLst>
              <a:ext uri="{FF2B5EF4-FFF2-40B4-BE49-F238E27FC236}">
                <a16:creationId xmlns:a16="http://schemas.microsoft.com/office/drawing/2014/main" id="{74D33FA5-30E2-2A4B-A279-F8ABCC73D99E}"/>
              </a:ext>
            </a:extLst>
          </p:cNvPr>
          <p:cNvGrpSpPr/>
          <p:nvPr/>
        </p:nvGrpSpPr>
        <p:grpSpPr>
          <a:xfrm>
            <a:off x="7887486" y="1796982"/>
            <a:ext cx="1695157" cy="764069"/>
            <a:chOff x="2504049" y="1553738"/>
            <a:chExt cx="1695157" cy="764069"/>
          </a:xfrm>
        </p:grpSpPr>
        <p:cxnSp>
          <p:nvCxnSpPr>
            <p:cNvPr id="93" name="Straight Arrow Connector 92">
              <a:extLst>
                <a:ext uri="{FF2B5EF4-FFF2-40B4-BE49-F238E27FC236}">
                  <a16:creationId xmlns:a16="http://schemas.microsoft.com/office/drawing/2014/main" id="{0A3B904F-95F6-B343-B0FA-B7BCAE4F2097}"/>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B9137A49-10B6-BC42-BE70-4CC295D59150}"/>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70832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Anisotropic Friction</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4" name="Picture 3" descr="A close up of a street&#10;&#10;Description automatically generated">
            <a:extLst>
              <a:ext uri="{FF2B5EF4-FFF2-40B4-BE49-F238E27FC236}">
                <a16:creationId xmlns:a16="http://schemas.microsoft.com/office/drawing/2014/main" id="{AF495A09-3EA9-C24E-A541-839508126AB3}"/>
              </a:ext>
            </a:extLst>
          </p:cNvPr>
          <p:cNvPicPr>
            <a:picLocks noChangeAspect="1"/>
          </p:cNvPicPr>
          <p:nvPr/>
        </p:nvPicPr>
        <p:blipFill>
          <a:blip r:embed="rId3"/>
          <a:stretch>
            <a:fillRect/>
          </a:stretch>
        </p:blipFill>
        <p:spPr>
          <a:xfrm>
            <a:off x="999947" y="3976365"/>
            <a:ext cx="2905547" cy="1939925"/>
          </a:xfrm>
          <a:prstGeom prst="rect">
            <a:avLst/>
          </a:prstGeom>
        </p:spPr>
      </p:pic>
      <p:pic>
        <p:nvPicPr>
          <p:cNvPr id="5" name="Picture 4" descr="A close up of a coral&#10;&#10;Description automatically generated">
            <a:extLst>
              <a:ext uri="{FF2B5EF4-FFF2-40B4-BE49-F238E27FC236}">
                <a16:creationId xmlns:a16="http://schemas.microsoft.com/office/drawing/2014/main" id="{1A4B7144-B9A9-A54B-A83F-03B404356951}"/>
              </a:ext>
            </a:extLst>
          </p:cNvPr>
          <p:cNvPicPr>
            <a:picLocks noChangeAspect="1"/>
          </p:cNvPicPr>
          <p:nvPr/>
        </p:nvPicPr>
        <p:blipFill>
          <a:blip r:embed="rId4">
            <a:clrChange>
              <a:clrFrom>
                <a:srgbClr val="32344C"/>
              </a:clrFrom>
              <a:clrTo>
                <a:srgbClr val="32344C">
                  <a:alpha val="0"/>
                </a:srgbClr>
              </a:clrTo>
            </a:clrChange>
            <a:alphaModFix/>
          </a:blip>
          <a:stretch>
            <a:fillRect/>
          </a:stretch>
        </p:blipFill>
        <p:spPr>
          <a:xfrm>
            <a:off x="4932703" y="1267769"/>
            <a:ext cx="6994530" cy="4322462"/>
          </a:xfrm>
          <a:prstGeom prst="rect">
            <a:avLst/>
          </a:prstGeom>
        </p:spPr>
      </p:pic>
      <p:pic>
        <p:nvPicPr>
          <p:cNvPr id="6" name="Picture 5" descr="A picture containing food, sitting, wooden, laying&#10;&#10;Description automatically generated">
            <a:extLst>
              <a:ext uri="{FF2B5EF4-FFF2-40B4-BE49-F238E27FC236}">
                <a16:creationId xmlns:a16="http://schemas.microsoft.com/office/drawing/2014/main" id="{5EA9B469-CD28-2349-B628-87D8B5DD3538}"/>
              </a:ext>
            </a:extLst>
          </p:cNvPr>
          <p:cNvPicPr>
            <a:picLocks noChangeAspect="1"/>
          </p:cNvPicPr>
          <p:nvPr/>
        </p:nvPicPr>
        <p:blipFill>
          <a:blip r:embed="rId5"/>
          <a:stretch>
            <a:fillRect/>
          </a:stretch>
        </p:blipFill>
        <p:spPr>
          <a:xfrm>
            <a:off x="999947" y="1479472"/>
            <a:ext cx="2878380" cy="2242893"/>
          </a:xfrm>
          <a:prstGeom prst="rect">
            <a:avLst/>
          </a:prstGeom>
        </p:spPr>
      </p:pic>
    </p:spTree>
    <p:extLst>
      <p:ext uri="{BB962C8B-B14F-4D97-AF65-F5344CB8AC3E}">
        <p14:creationId xmlns:p14="http://schemas.microsoft.com/office/powerpoint/2010/main" val="195645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56ABF-348B-9E4B-8A7E-7FA025E25F01}"/>
              </a:ext>
            </a:extLst>
          </p:cNvPr>
          <p:cNvSpPr>
            <a:spLocks noGrp="1"/>
          </p:cNvSpPr>
          <p:nvPr>
            <p:ph type="title"/>
          </p:nvPr>
        </p:nvSpPr>
        <p:spPr/>
        <p:txBody>
          <a:bodyPr/>
          <a:lstStyle/>
          <a:p>
            <a:r>
              <a:rPr lang="en-US" dirty="0"/>
              <a:t>Anisotropic Friction</a:t>
            </a:r>
          </a:p>
        </p:txBody>
      </p:sp>
      <p:grpSp>
        <p:nvGrpSpPr>
          <p:cNvPr id="6" name="Group 5">
            <a:extLst>
              <a:ext uri="{FF2B5EF4-FFF2-40B4-BE49-F238E27FC236}">
                <a16:creationId xmlns:a16="http://schemas.microsoft.com/office/drawing/2014/main" id="{FF20030B-044F-E94D-A364-5A87F2D46C8D}"/>
              </a:ext>
            </a:extLst>
          </p:cNvPr>
          <p:cNvGrpSpPr/>
          <p:nvPr/>
        </p:nvGrpSpPr>
        <p:grpSpPr>
          <a:xfrm>
            <a:off x="8102892" y="4140561"/>
            <a:ext cx="1004963" cy="1172889"/>
            <a:chOff x="7662438" y="3973768"/>
            <a:chExt cx="1004963" cy="1172889"/>
          </a:xfrm>
        </p:grpSpPr>
        <p:pic>
          <p:nvPicPr>
            <p:cNvPr id="7" name="Picture 6">
              <a:extLst>
                <a:ext uri="{FF2B5EF4-FFF2-40B4-BE49-F238E27FC236}">
                  <a16:creationId xmlns:a16="http://schemas.microsoft.com/office/drawing/2014/main" id="{246A2F7E-81CB-8346-B731-39DAC79173C0}"/>
                </a:ext>
              </a:extLst>
            </p:cNvPr>
            <p:cNvPicPr>
              <a:picLocks noChangeAspect="1"/>
            </p:cNvPicPr>
            <p:nvPr/>
          </p:nvPicPr>
          <p:blipFill>
            <a:blip r:embed="rId3"/>
            <a:stretch>
              <a:fillRect/>
            </a:stretch>
          </p:blipFill>
          <p:spPr>
            <a:xfrm>
              <a:off x="7662438" y="4600774"/>
              <a:ext cx="127000" cy="304800"/>
            </a:xfrm>
            <a:prstGeom prst="rect">
              <a:avLst/>
            </a:prstGeom>
          </p:spPr>
        </p:pic>
        <p:pic>
          <p:nvPicPr>
            <p:cNvPr id="8" name="Picture 7">
              <a:extLst>
                <a:ext uri="{FF2B5EF4-FFF2-40B4-BE49-F238E27FC236}">
                  <a16:creationId xmlns:a16="http://schemas.microsoft.com/office/drawing/2014/main" id="{FEA2FE46-30EF-804B-AA2B-23B4A76B889F}"/>
                </a:ext>
              </a:extLst>
            </p:cNvPr>
            <p:cNvPicPr>
              <a:picLocks noChangeAspect="1"/>
            </p:cNvPicPr>
            <p:nvPr/>
          </p:nvPicPr>
          <p:blipFill>
            <a:blip r:embed="rId4"/>
            <a:stretch>
              <a:fillRect/>
            </a:stretch>
          </p:blipFill>
          <p:spPr>
            <a:xfrm>
              <a:off x="8331745" y="3973768"/>
              <a:ext cx="127000" cy="279400"/>
            </a:xfrm>
            <a:prstGeom prst="rect">
              <a:avLst/>
            </a:prstGeom>
          </p:spPr>
        </p:pic>
        <p:sp>
          <p:nvSpPr>
            <p:cNvPr id="9" name="Oval 8">
              <a:extLst>
                <a:ext uri="{FF2B5EF4-FFF2-40B4-BE49-F238E27FC236}">
                  <a16:creationId xmlns:a16="http://schemas.microsoft.com/office/drawing/2014/main" id="{A8313321-1CD3-F44D-9080-79BB702B42CB}"/>
                </a:ext>
              </a:extLst>
            </p:cNvPr>
            <p:cNvSpPr/>
            <p:nvPr/>
          </p:nvSpPr>
          <p:spPr>
            <a:xfrm rot="16200000">
              <a:off x="8052600" y="4531856"/>
              <a:ext cx="614801" cy="614801"/>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29DF0CBC-2963-8E4B-82EE-56801B42394A}"/>
                </a:ext>
              </a:extLst>
            </p:cNvPr>
            <p:cNvCxnSpPr>
              <a:cxnSpLocks/>
            </p:cNvCxnSpPr>
            <p:nvPr/>
          </p:nvCxnSpPr>
          <p:spPr>
            <a:xfrm flipV="1">
              <a:off x="8360001" y="4283186"/>
              <a:ext cx="1"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DB84E0E3-446F-DE4D-9030-E6D757CA6B6F}"/>
                </a:ext>
              </a:extLst>
            </p:cNvPr>
            <p:cNvCxnSpPr>
              <a:cxnSpLocks/>
            </p:cNvCxnSpPr>
            <p:nvPr/>
          </p:nvCxnSpPr>
          <p:spPr>
            <a:xfrm flipH="1" flipV="1">
              <a:off x="7834825" y="4839256"/>
              <a:ext cx="525176" cy="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C87F42F-F3B8-A141-9AFA-0D86FEBE4831}"/>
              </a:ext>
            </a:extLst>
          </p:cNvPr>
          <p:cNvGrpSpPr/>
          <p:nvPr/>
        </p:nvGrpSpPr>
        <p:grpSpPr>
          <a:xfrm>
            <a:off x="5701678" y="4205293"/>
            <a:ext cx="1342220" cy="1578669"/>
            <a:chOff x="5096960" y="3918593"/>
            <a:chExt cx="1342220" cy="1578669"/>
          </a:xfrm>
        </p:grpSpPr>
        <p:grpSp>
          <p:nvGrpSpPr>
            <p:cNvPr id="13" name="Group 12">
              <a:extLst>
                <a:ext uri="{FF2B5EF4-FFF2-40B4-BE49-F238E27FC236}">
                  <a16:creationId xmlns:a16="http://schemas.microsoft.com/office/drawing/2014/main" id="{69A42EFB-5058-6447-92F7-8D5B5D0DD329}"/>
                </a:ext>
              </a:extLst>
            </p:cNvPr>
            <p:cNvGrpSpPr/>
            <p:nvPr/>
          </p:nvGrpSpPr>
          <p:grpSpPr>
            <a:xfrm rot="8109038">
              <a:off x="5185479" y="3918593"/>
              <a:ext cx="802435" cy="1578669"/>
              <a:chOff x="10339004" y="2776165"/>
              <a:chExt cx="802435" cy="1578669"/>
            </a:xfrm>
          </p:grpSpPr>
          <p:sp>
            <p:nvSpPr>
              <p:cNvPr id="16" name="Oval 15">
                <a:extLst>
                  <a:ext uri="{FF2B5EF4-FFF2-40B4-BE49-F238E27FC236}">
                    <a16:creationId xmlns:a16="http://schemas.microsoft.com/office/drawing/2014/main" id="{19F8E23A-E546-5848-B70C-63B275F350B0}"/>
                  </a:ext>
                </a:extLst>
              </p:cNvPr>
              <p:cNvSpPr/>
              <p:nvPr/>
            </p:nvSpPr>
            <p:spPr>
              <a:xfrm>
                <a:off x="10347184" y="2911139"/>
                <a:ext cx="610862" cy="1443695"/>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Arrow Connector 16">
                <a:extLst>
                  <a:ext uri="{FF2B5EF4-FFF2-40B4-BE49-F238E27FC236}">
                    <a16:creationId xmlns:a16="http://schemas.microsoft.com/office/drawing/2014/main" id="{4C5DD706-79E3-BE44-AD2F-D46CE0C6F680}"/>
                  </a:ext>
                </a:extLst>
              </p:cNvPr>
              <p:cNvCxnSpPr>
                <a:cxnSpLocks/>
              </p:cNvCxnSpPr>
              <p:nvPr/>
            </p:nvCxnSpPr>
            <p:spPr>
              <a:xfrm rot="2302441" flipV="1">
                <a:off x="10708934" y="3452661"/>
                <a:ext cx="432505" cy="36241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EF17FB6-6046-B446-9760-EE63C4AD0599}"/>
                  </a:ext>
                </a:extLst>
              </p:cNvPr>
              <p:cNvCxnSpPr>
                <a:cxnSpLocks/>
              </p:cNvCxnSpPr>
              <p:nvPr/>
            </p:nvCxnSpPr>
            <p:spPr>
              <a:xfrm rot="13490962">
                <a:off x="10339004" y="2776165"/>
                <a:ext cx="661332" cy="7400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4" name="Picture 13">
              <a:extLst>
                <a:ext uri="{FF2B5EF4-FFF2-40B4-BE49-F238E27FC236}">
                  <a16:creationId xmlns:a16="http://schemas.microsoft.com/office/drawing/2014/main" id="{FBEB8667-3B82-3B48-8455-3FE4EB2C983E}"/>
                </a:ext>
              </a:extLst>
            </p:cNvPr>
            <p:cNvPicPr>
              <a:picLocks noChangeAspect="1"/>
            </p:cNvPicPr>
            <p:nvPr/>
          </p:nvPicPr>
          <p:blipFill>
            <a:blip r:embed="rId4"/>
            <a:stretch>
              <a:fillRect/>
            </a:stretch>
          </p:blipFill>
          <p:spPr>
            <a:xfrm>
              <a:off x="5096960" y="4946842"/>
              <a:ext cx="127000" cy="279400"/>
            </a:xfrm>
            <a:prstGeom prst="rect">
              <a:avLst/>
            </a:prstGeom>
          </p:spPr>
        </p:pic>
        <p:pic>
          <p:nvPicPr>
            <p:cNvPr id="15" name="Picture 14">
              <a:extLst>
                <a:ext uri="{FF2B5EF4-FFF2-40B4-BE49-F238E27FC236}">
                  <a16:creationId xmlns:a16="http://schemas.microsoft.com/office/drawing/2014/main" id="{59D4641C-F2C8-B241-9AD0-9F7DAB7749E7}"/>
                </a:ext>
              </a:extLst>
            </p:cNvPr>
            <p:cNvPicPr>
              <a:picLocks noChangeAspect="1"/>
            </p:cNvPicPr>
            <p:nvPr/>
          </p:nvPicPr>
          <p:blipFill>
            <a:blip r:embed="rId3"/>
            <a:stretch>
              <a:fillRect/>
            </a:stretch>
          </p:blipFill>
          <p:spPr>
            <a:xfrm>
              <a:off x="6312180" y="5146657"/>
              <a:ext cx="127000" cy="304800"/>
            </a:xfrm>
            <a:prstGeom prst="rect">
              <a:avLst/>
            </a:prstGeom>
          </p:spPr>
        </p:pic>
      </p:grpSp>
      <p:grpSp>
        <p:nvGrpSpPr>
          <p:cNvPr id="19" name="Group 18">
            <a:extLst>
              <a:ext uri="{FF2B5EF4-FFF2-40B4-BE49-F238E27FC236}">
                <a16:creationId xmlns:a16="http://schemas.microsoft.com/office/drawing/2014/main" id="{3CBB6F8C-84DA-9A4C-9A6F-7F52AA7C903C}"/>
              </a:ext>
            </a:extLst>
          </p:cNvPr>
          <p:cNvGrpSpPr/>
          <p:nvPr/>
        </p:nvGrpSpPr>
        <p:grpSpPr>
          <a:xfrm>
            <a:off x="2418014" y="4115146"/>
            <a:ext cx="2166190" cy="1048509"/>
            <a:chOff x="1856382" y="4098148"/>
            <a:chExt cx="2166190" cy="1048509"/>
          </a:xfrm>
        </p:grpSpPr>
        <p:grpSp>
          <p:nvGrpSpPr>
            <p:cNvPr id="20" name="Group 19">
              <a:extLst>
                <a:ext uri="{FF2B5EF4-FFF2-40B4-BE49-F238E27FC236}">
                  <a16:creationId xmlns:a16="http://schemas.microsoft.com/office/drawing/2014/main" id="{65AAFC47-FDE3-FA45-BE2F-8EFB052B4B80}"/>
                </a:ext>
              </a:extLst>
            </p:cNvPr>
            <p:cNvGrpSpPr/>
            <p:nvPr/>
          </p:nvGrpSpPr>
          <p:grpSpPr>
            <a:xfrm rot="16200000">
              <a:off x="2621858" y="3745943"/>
              <a:ext cx="777856" cy="2023572"/>
              <a:chOff x="10421374" y="2490865"/>
              <a:chExt cx="777856" cy="2023572"/>
            </a:xfrm>
          </p:grpSpPr>
          <p:sp>
            <p:nvSpPr>
              <p:cNvPr id="23" name="Oval 22">
                <a:extLst>
                  <a:ext uri="{FF2B5EF4-FFF2-40B4-BE49-F238E27FC236}">
                    <a16:creationId xmlns:a16="http://schemas.microsoft.com/office/drawing/2014/main" id="{52E6F461-1B4B-A54A-B084-9133C0C2BF21}"/>
                  </a:ext>
                </a:extLst>
              </p:cNvPr>
              <p:cNvSpPr/>
              <p:nvPr/>
            </p:nvSpPr>
            <p:spPr>
              <a:xfrm>
                <a:off x="10421374" y="2768931"/>
                <a:ext cx="443570" cy="1745506"/>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a:extLst>
                  <a:ext uri="{FF2B5EF4-FFF2-40B4-BE49-F238E27FC236}">
                    <a16:creationId xmlns:a16="http://schemas.microsoft.com/office/drawing/2014/main" id="{EF480AE7-6A13-BA42-B353-60F97DFD51FA}"/>
                  </a:ext>
                </a:extLst>
              </p:cNvPr>
              <p:cNvCxnSpPr>
                <a:cxnSpLocks/>
              </p:cNvCxnSpPr>
              <p:nvPr/>
            </p:nvCxnSpPr>
            <p:spPr>
              <a:xfrm rot="5400000" flipV="1">
                <a:off x="10921193" y="3363649"/>
                <a:ext cx="2" cy="5560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F4B96C51-72B1-9245-9DF5-C2838E5C5984}"/>
                  </a:ext>
                </a:extLst>
              </p:cNvPr>
              <p:cNvCxnSpPr>
                <a:cxnSpLocks/>
              </p:cNvCxnSpPr>
              <p:nvPr/>
            </p:nvCxnSpPr>
            <p:spPr>
              <a:xfrm flipV="1">
                <a:off x="10643158" y="2490865"/>
                <a:ext cx="0" cy="11508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21" name="Picture 20">
              <a:extLst>
                <a:ext uri="{FF2B5EF4-FFF2-40B4-BE49-F238E27FC236}">
                  <a16:creationId xmlns:a16="http://schemas.microsoft.com/office/drawing/2014/main" id="{9091F380-888B-B04E-BD42-5497A0C6FA63}"/>
                </a:ext>
              </a:extLst>
            </p:cNvPr>
            <p:cNvPicPr>
              <a:picLocks noChangeAspect="1"/>
            </p:cNvPicPr>
            <p:nvPr/>
          </p:nvPicPr>
          <p:blipFill>
            <a:blip r:embed="rId4"/>
            <a:stretch>
              <a:fillRect/>
            </a:stretch>
          </p:blipFill>
          <p:spPr>
            <a:xfrm>
              <a:off x="3118584" y="4098148"/>
              <a:ext cx="127000" cy="279400"/>
            </a:xfrm>
            <a:prstGeom prst="rect">
              <a:avLst/>
            </a:prstGeom>
          </p:spPr>
        </p:pic>
        <p:pic>
          <p:nvPicPr>
            <p:cNvPr id="22" name="Picture 21">
              <a:extLst>
                <a:ext uri="{FF2B5EF4-FFF2-40B4-BE49-F238E27FC236}">
                  <a16:creationId xmlns:a16="http://schemas.microsoft.com/office/drawing/2014/main" id="{B4220EEE-3516-1441-B97C-F819DFB70552}"/>
                </a:ext>
              </a:extLst>
            </p:cNvPr>
            <p:cNvPicPr>
              <a:picLocks noChangeAspect="1"/>
            </p:cNvPicPr>
            <p:nvPr/>
          </p:nvPicPr>
          <p:blipFill>
            <a:blip r:embed="rId3"/>
            <a:stretch>
              <a:fillRect/>
            </a:stretch>
          </p:blipFill>
          <p:spPr>
            <a:xfrm>
              <a:off x="1856382" y="4753494"/>
              <a:ext cx="127000" cy="304800"/>
            </a:xfrm>
            <a:prstGeom prst="rect">
              <a:avLst/>
            </a:prstGeom>
          </p:spPr>
        </p:pic>
      </p:grpSp>
      <p:pic>
        <p:nvPicPr>
          <p:cNvPr id="26" name="Picture 25">
            <a:extLst>
              <a:ext uri="{FF2B5EF4-FFF2-40B4-BE49-F238E27FC236}">
                <a16:creationId xmlns:a16="http://schemas.microsoft.com/office/drawing/2014/main" id="{568AA9C8-5586-9E49-B7A3-C0CBC1B8366E}"/>
              </a:ext>
            </a:extLst>
          </p:cNvPr>
          <p:cNvPicPr>
            <a:picLocks noChangeAspect="1"/>
          </p:cNvPicPr>
          <p:nvPr/>
        </p:nvPicPr>
        <p:blipFill>
          <a:blip r:embed="rId5"/>
          <a:stretch>
            <a:fillRect/>
          </a:stretch>
        </p:blipFill>
        <p:spPr>
          <a:xfrm>
            <a:off x="2132392" y="1243752"/>
            <a:ext cx="2743200" cy="292100"/>
          </a:xfrm>
          <a:prstGeom prst="rect">
            <a:avLst/>
          </a:prstGeom>
        </p:spPr>
      </p:pic>
      <p:pic>
        <p:nvPicPr>
          <p:cNvPr id="27" name="Picture 26">
            <a:extLst>
              <a:ext uri="{FF2B5EF4-FFF2-40B4-BE49-F238E27FC236}">
                <a16:creationId xmlns:a16="http://schemas.microsoft.com/office/drawing/2014/main" id="{5D0C73A3-9D1B-4C45-8A23-7D3D6D401E4F}"/>
              </a:ext>
            </a:extLst>
          </p:cNvPr>
          <p:cNvPicPr>
            <a:picLocks noChangeAspect="1"/>
          </p:cNvPicPr>
          <p:nvPr/>
        </p:nvPicPr>
        <p:blipFill>
          <a:blip r:embed="rId6"/>
          <a:stretch>
            <a:fillRect/>
          </a:stretch>
        </p:blipFill>
        <p:spPr>
          <a:xfrm>
            <a:off x="5288168" y="1243752"/>
            <a:ext cx="1511300" cy="292100"/>
          </a:xfrm>
          <a:prstGeom prst="rect">
            <a:avLst/>
          </a:prstGeom>
        </p:spPr>
      </p:pic>
      <p:pic>
        <p:nvPicPr>
          <p:cNvPr id="28" name="Picture 27">
            <a:extLst>
              <a:ext uri="{FF2B5EF4-FFF2-40B4-BE49-F238E27FC236}">
                <a16:creationId xmlns:a16="http://schemas.microsoft.com/office/drawing/2014/main" id="{BFA36DF0-4189-D941-9A64-9350450C4EC3}"/>
              </a:ext>
            </a:extLst>
          </p:cNvPr>
          <p:cNvPicPr>
            <a:picLocks noChangeAspect="1"/>
          </p:cNvPicPr>
          <p:nvPr/>
        </p:nvPicPr>
        <p:blipFill>
          <a:blip r:embed="rId7"/>
          <a:stretch>
            <a:fillRect/>
          </a:stretch>
        </p:blipFill>
        <p:spPr>
          <a:xfrm>
            <a:off x="8266303" y="1260327"/>
            <a:ext cx="1155700" cy="279400"/>
          </a:xfrm>
          <a:prstGeom prst="rect">
            <a:avLst/>
          </a:prstGeom>
        </p:spPr>
      </p:pic>
      <p:grpSp>
        <p:nvGrpSpPr>
          <p:cNvPr id="29" name="Group 28">
            <a:extLst>
              <a:ext uri="{FF2B5EF4-FFF2-40B4-BE49-F238E27FC236}">
                <a16:creationId xmlns:a16="http://schemas.microsoft.com/office/drawing/2014/main" id="{6F4ED1FA-3555-6744-A232-9529321C7D43}"/>
              </a:ext>
            </a:extLst>
          </p:cNvPr>
          <p:cNvGrpSpPr/>
          <p:nvPr/>
        </p:nvGrpSpPr>
        <p:grpSpPr>
          <a:xfrm>
            <a:off x="7683939" y="3037300"/>
            <a:ext cx="1738064" cy="1027075"/>
            <a:chOff x="2562224" y="2816035"/>
            <a:chExt cx="1787526" cy="1056304"/>
          </a:xfrm>
        </p:grpSpPr>
        <p:sp>
          <p:nvSpPr>
            <p:cNvPr id="30" name="Freeform 29">
              <a:extLst>
                <a:ext uri="{FF2B5EF4-FFF2-40B4-BE49-F238E27FC236}">
                  <a16:creationId xmlns:a16="http://schemas.microsoft.com/office/drawing/2014/main" id="{3B45D893-066D-EC43-80E0-91B09E9C4742}"/>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30">
              <a:extLst>
                <a:ext uri="{FF2B5EF4-FFF2-40B4-BE49-F238E27FC236}">
                  <a16:creationId xmlns:a16="http://schemas.microsoft.com/office/drawing/2014/main" id="{63807517-68E8-794B-A43E-7F01FAB539AA}"/>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31">
              <a:extLst>
                <a:ext uri="{FF2B5EF4-FFF2-40B4-BE49-F238E27FC236}">
                  <a16:creationId xmlns:a16="http://schemas.microsoft.com/office/drawing/2014/main" id="{7E1ABD43-5A37-034A-A31C-92E7B2CFF860}"/>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a:extLst>
                <a:ext uri="{FF2B5EF4-FFF2-40B4-BE49-F238E27FC236}">
                  <a16:creationId xmlns:a16="http://schemas.microsoft.com/office/drawing/2014/main" id="{CAD56593-EBA6-5442-828C-43DB2FB66F71}"/>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FC3C4E05-BCB2-8D41-9E8B-9B7F614A5FCB}"/>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9DFA151F-7693-3F41-A60F-3472D31C7C8A}"/>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a:extLst>
                <a:ext uri="{FF2B5EF4-FFF2-40B4-BE49-F238E27FC236}">
                  <a16:creationId xmlns:a16="http://schemas.microsoft.com/office/drawing/2014/main" id="{FE40ABFD-C5D0-8145-87AA-52FA58B2945F}"/>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BAC5B570-57B5-B54C-BD3A-F3E6EA97B522}"/>
              </a:ext>
            </a:extLst>
          </p:cNvPr>
          <p:cNvGrpSpPr/>
          <p:nvPr/>
        </p:nvGrpSpPr>
        <p:grpSpPr>
          <a:xfrm>
            <a:off x="2959818" y="3104040"/>
            <a:ext cx="1738064" cy="1027075"/>
            <a:chOff x="2562224" y="2816035"/>
            <a:chExt cx="1787526" cy="1056304"/>
          </a:xfrm>
        </p:grpSpPr>
        <p:sp>
          <p:nvSpPr>
            <p:cNvPr id="38" name="Freeform 37">
              <a:extLst>
                <a:ext uri="{FF2B5EF4-FFF2-40B4-BE49-F238E27FC236}">
                  <a16:creationId xmlns:a16="http://schemas.microsoft.com/office/drawing/2014/main" id="{904FE86D-3E8D-8744-87E8-18251F32D2E9}"/>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a:extLst>
                <a:ext uri="{FF2B5EF4-FFF2-40B4-BE49-F238E27FC236}">
                  <a16:creationId xmlns:a16="http://schemas.microsoft.com/office/drawing/2014/main" id="{4D74CB43-F325-974D-BC08-19A7C47E7227}"/>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Freeform 39">
              <a:extLst>
                <a:ext uri="{FF2B5EF4-FFF2-40B4-BE49-F238E27FC236}">
                  <a16:creationId xmlns:a16="http://schemas.microsoft.com/office/drawing/2014/main" id="{6439B8A6-7410-FB41-B6C3-7B46EF3CC263}"/>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EE367D71-C9BB-264F-A2B9-839C7A4A83D0}"/>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F4445F5F-EFBA-D042-AA99-884C28E64978}"/>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989BB130-C5C5-AC46-8B27-2D6300619F48}"/>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8108769A-3FD5-A246-BE35-78E31250E750}"/>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08EAEBBC-AC10-A34C-A766-F3D276AC7E91}"/>
              </a:ext>
            </a:extLst>
          </p:cNvPr>
          <p:cNvGrpSpPr/>
          <p:nvPr/>
        </p:nvGrpSpPr>
        <p:grpSpPr>
          <a:xfrm>
            <a:off x="5268379" y="3109327"/>
            <a:ext cx="1738064" cy="1027075"/>
            <a:chOff x="2562224" y="2816035"/>
            <a:chExt cx="1787526" cy="1056304"/>
          </a:xfrm>
        </p:grpSpPr>
        <p:sp>
          <p:nvSpPr>
            <p:cNvPr id="46" name="Freeform 45">
              <a:extLst>
                <a:ext uri="{FF2B5EF4-FFF2-40B4-BE49-F238E27FC236}">
                  <a16:creationId xmlns:a16="http://schemas.microsoft.com/office/drawing/2014/main" id="{34162E7E-2041-8341-88BC-77302EB918D3}"/>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46">
              <a:extLst>
                <a:ext uri="{FF2B5EF4-FFF2-40B4-BE49-F238E27FC236}">
                  <a16:creationId xmlns:a16="http://schemas.microsoft.com/office/drawing/2014/main" id="{24D2B32F-960A-2C44-B57D-B59625839FEE}"/>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reeform 47">
              <a:extLst>
                <a:ext uri="{FF2B5EF4-FFF2-40B4-BE49-F238E27FC236}">
                  <a16:creationId xmlns:a16="http://schemas.microsoft.com/office/drawing/2014/main" id="{7E71880F-6571-2B4D-B14D-D6A3373077E5}"/>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569BD8BF-9EBE-E442-BF42-730823F254A4}"/>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5F423879-5455-624F-97AD-7BE42C5711F0}"/>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C4B33F62-94AC-E445-AE77-2A40E69C9061}"/>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11221227-2A57-3F43-865B-703CC1CCB8EF}"/>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CBA9CC4F-9CA2-B348-B8A6-A1559D23E141}"/>
              </a:ext>
            </a:extLst>
          </p:cNvPr>
          <p:cNvGrpSpPr/>
          <p:nvPr/>
        </p:nvGrpSpPr>
        <p:grpSpPr>
          <a:xfrm>
            <a:off x="7682761" y="3054887"/>
            <a:ext cx="1738064" cy="1027075"/>
            <a:chOff x="2562224" y="2816035"/>
            <a:chExt cx="1787526" cy="1056304"/>
          </a:xfrm>
        </p:grpSpPr>
        <p:sp>
          <p:nvSpPr>
            <p:cNvPr id="54" name="Freeform 53">
              <a:extLst>
                <a:ext uri="{FF2B5EF4-FFF2-40B4-BE49-F238E27FC236}">
                  <a16:creationId xmlns:a16="http://schemas.microsoft.com/office/drawing/2014/main" id="{A23141E0-120A-BE45-A139-3125D5FD710D}"/>
                </a:ext>
              </a:extLst>
            </p:cNvPr>
            <p:cNvSpPr/>
            <p:nvPr/>
          </p:nvSpPr>
          <p:spPr>
            <a:xfrm>
              <a:off x="3286520" y="2816035"/>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01702" y="146050"/>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Freeform 54">
              <a:extLst>
                <a:ext uri="{FF2B5EF4-FFF2-40B4-BE49-F238E27FC236}">
                  <a16:creationId xmlns:a16="http://schemas.microsoft.com/office/drawing/2014/main" id="{BD67103F-056C-E549-AAD5-B69B42D46CEA}"/>
                </a:ext>
              </a:extLst>
            </p:cNvPr>
            <p:cNvSpPr/>
            <p:nvPr/>
          </p:nvSpPr>
          <p:spPr>
            <a:xfrm>
              <a:off x="2562224" y="3175001"/>
              <a:ext cx="1060452" cy="697338"/>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55">
              <a:extLst>
                <a:ext uri="{FF2B5EF4-FFF2-40B4-BE49-F238E27FC236}">
                  <a16:creationId xmlns:a16="http://schemas.microsoft.com/office/drawing/2014/main" id="{22F21B6F-37E5-9C4B-BDC1-29E9DC19609F}"/>
                </a:ext>
              </a:extLst>
            </p:cNvPr>
            <p:cNvSpPr/>
            <p:nvPr/>
          </p:nvSpPr>
          <p:spPr>
            <a:xfrm>
              <a:off x="2578518" y="2828925"/>
              <a:ext cx="1028282" cy="520700"/>
            </a:xfrm>
            <a:custGeom>
              <a:avLst/>
              <a:gdLst>
                <a:gd name="connsiteX0" fmla="*/ 288925 w 1019175"/>
                <a:gd name="connsiteY0" fmla="*/ 349250 h 520700"/>
                <a:gd name="connsiteX1" fmla="*/ 133350 w 1019175"/>
                <a:gd name="connsiteY1" fmla="*/ 520700 h 520700"/>
                <a:gd name="connsiteX2" fmla="*/ 0 w 1019175"/>
                <a:gd name="connsiteY2" fmla="*/ 374650 h 520700"/>
                <a:gd name="connsiteX3" fmla="*/ 723900 w 1019175"/>
                <a:gd name="connsiteY3" fmla="*/ 9525 h 520700"/>
                <a:gd name="connsiteX4" fmla="*/ 850900 w 1019175"/>
                <a:gd name="connsiteY4" fmla="*/ 152400 h 520700"/>
                <a:gd name="connsiteX5" fmla="*/ 1019175 w 1019175"/>
                <a:gd name="connsiteY5" fmla="*/ 0 h 520700"/>
                <a:gd name="connsiteX6" fmla="*/ 288925 w 1019175"/>
                <a:gd name="connsiteY6" fmla="*/ 349250 h 520700"/>
                <a:gd name="connsiteX0" fmla="*/ 298032 w 1028282"/>
                <a:gd name="connsiteY0" fmla="*/ 349250 h 520700"/>
                <a:gd name="connsiteX1" fmla="*/ 142457 w 1028282"/>
                <a:gd name="connsiteY1" fmla="*/ 520700 h 520700"/>
                <a:gd name="connsiteX2" fmla="*/ 0 w 1028282"/>
                <a:gd name="connsiteY2" fmla="*/ 374650 h 520700"/>
                <a:gd name="connsiteX3" fmla="*/ 733007 w 1028282"/>
                <a:gd name="connsiteY3" fmla="*/ 9525 h 520700"/>
                <a:gd name="connsiteX4" fmla="*/ 860007 w 1028282"/>
                <a:gd name="connsiteY4" fmla="*/ 152400 h 520700"/>
                <a:gd name="connsiteX5" fmla="*/ 1028282 w 1028282"/>
                <a:gd name="connsiteY5" fmla="*/ 0 h 520700"/>
                <a:gd name="connsiteX6" fmla="*/ 298032 w 1028282"/>
                <a:gd name="connsiteY6" fmla="*/ 349250 h 52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282" h="520700">
                  <a:moveTo>
                    <a:pt x="298032" y="349250"/>
                  </a:moveTo>
                  <a:lnTo>
                    <a:pt x="142457" y="520700"/>
                  </a:lnTo>
                  <a:lnTo>
                    <a:pt x="0" y="374650"/>
                  </a:lnTo>
                  <a:lnTo>
                    <a:pt x="733007" y="9525"/>
                  </a:lnTo>
                  <a:lnTo>
                    <a:pt x="860007" y="152400"/>
                  </a:lnTo>
                  <a:lnTo>
                    <a:pt x="1028282" y="0"/>
                  </a:lnTo>
                  <a:lnTo>
                    <a:pt x="298032" y="34925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01908025-DAFF-5045-A4E1-4D658DAD9911}"/>
                </a:ext>
              </a:extLst>
            </p:cNvPr>
            <p:cNvSpPr/>
            <p:nvPr/>
          </p:nvSpPr>
          <p:spPr>
            <a:xfrm>
              <a:off x="2881382" y="2819401"/>
              <a:ext cx="979418" cy="521661"/>
            </a:xfrm>
            <a:custGeom>
              <a:avLst/>
              <a:gdLst>
                <a:gd name="connsiteX0" fmla="*/ 254000 w 977900"/>
                <a:gd name="connsiteY0" fmla="*/ 365125 h 508000"/>
                <a:gd name="connsiteX1" fmla="*/ 101600 w 977900"/>
                <a:gd name="connsiteY1" fmla="*/ 508000 h 508000"/>
                <a:gd name="connsiteX2" fmla="*/ 0 w 977900"/>
                <a:gd name="connsiteY2" fmla="*/ 365125 h 508000"/>
                <a:gd name="connsiteX3" fmla="*/ 733425 w 977900"/>
                <a:gd name="connsiteY3" fmla="*/ 0 h 508000"/>
                <a:gd name="connsiteX4" fmla="*/ 822325 w 977900"/>
                <a:gd name="connsiteY4" fmla="*/ 165100 h 508000"/>
                <a:gd name="connsiteX5" fmla="*/ 977900 w 977900"/>
                <a:gd name="connsiteY5" fmla="*/ 6350 h 508000"/>
                <a:gd name="connsiteX6" fmla="*/ 254000 w 977900"/>
                <a:gd name="connsiteY6" fmla="*/ 365125 h 508000"/>
                <a:gd name="connsiteX0" fmla="*/ 152400 w 876300"/>
                <a:gd name="connsiteY0" fmla="*/ 365125 h 508000"/>
                <a:gd name="connsiteX1" fmla="*/ 0 w 876300"/>
                <a:gd name="connsiteY1" fmla="*/ 508000 h 508000"/>
                <a:gd name="connsiteX2" fmla="*/ 21347 w 876300"/>
                <a:gd name="connsiteY2" fmla="*/ 375750 h 508000"/>
                <a:gd name="connsiteX3" fmla="*/ 631825 w 876300"/>
                <a:gd name="connsiteY3" fmla="*/ 0 h 508000"/>
                <a:gd name="connsiteX4" fmla="*/ 720725 w 876300"/>
                <a:gd name="connsiteY4" fmla="*/ 165100 h 508000"/>
                <a:gd name="connsiteX5" fmla="*/ 876300 w 876300"/>
                <a:gd name="connsiteY5" fmla="*/ 6350 h 508000"/>
                <a:gd name="connsiteX6" fmla="*/ 152400 w 876300"/>
                <a:gd name="connsiteY6" fmla="*/ 365125 h 508000"/>
                <a:gd name="connsiteX0" fmla="*/ 255518 w 979418"/>
                <a:gd name="connsiteY0" fmla="*/ 365125 h 508000"/>
                <a:gd name="connsiteX1" fmla="*/ 103118 w 979418"/>
                <a:gd name="connsiteY1" fmla="*/ 508000 h 508000"/>
                <a:gd name="connsiteX2" fmla="*/ 0 w 979418"/>
                <a:gd name="connsiteY2" fmla="*/ 359054 h 508000"/>
                <a:gd name="connsiteX3" fmla="*/ 734943 w 979418"/>
                <a:gd name="connsiteY3" fmla="*/ 0 h 508000"/>
                <a:gd name="connsiteX4" fmla="*/ 823843 w 979418"/>
                <a:gd name="connsiteY4" fmla="*/ 165100 h 508000"/>
                <a:gd name="connsiteX5" fmla="*/ 979418 w 979418"/>
                <a:gd name="connsiteY5" fmla="*/ 6350 h 508000"/>
                <a:gd name="connsiteX6" fmla="*/ 255518 w 979418"/>
                <a:gd name="connsiteY6" fmla="*/ 365125 h 508000"/>
                <a:gd name="connsiteX0" fmla="*/ 255518 w 979418"/>
                <a:gd name="connsiteY0" fmla="*/ 365125 h 521661"/>
                <a:gd name="connsiteX1" fmla="*/ 103118 w 979418"/>
                <a:gd name="connsiteY1" fmla="*/ 521661 h 521661"/>
                <a:gd name="connsiteX2" fmla="*/ 0 w 979418"/>
                <a:gd name="connsiteY2" fmla="*/ 359054 h 521661"/>
                <a:gd name="connsiteX3" fmla="*/ 734943 w 979418"/>
                <a:gd name="connsiteY3" fmla="*/ 0 h 521661"/>
                <a:gd name="connsiteX4" fmla="*/ 823843 w 979418"/>
                <a:gd name="connsiteY4" fmla="*/ 165100 h 521661"/>
                <a:gd name="connsiteX5" fmla="*/ 979418 w 979418"/>
                <a:gd name="connsiteY5" fmla="*/ 6350 h 521661"/>
                <a:gd name="connsiteX6" fmla="*/ 255518 w 979418"/>
                <a:gd name="connsiteY6" fmla="*/ 365125 h 52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9418" h="521661">
                  <a:moveTo>
                    <a:pt x="255518" y="365125"/>
                  </a:moveTo>
                  <a:lnTo>
                    <a:pt x="103118" y="521661"/>
                  </a:lnTo>
                  <a:lnTo>
                    <a:pt x="0" y="359054"/>
                  </a:lnTo>
                  <a:lnTo>
                    <a:pt x="734943" y="0"/>
                  </a:lnTo>
                  <a:lnTo>
                    <a:pt x="823843" y="165100"/>
                  </a:lnTo>
                  <a:lnTo>
                    <a:pt x="979418" y="6350"/>
                  </a:lnTo>
                  <a:lnTo>
                    <a:pt x="255518" y="36512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4442F12B-67DD-7D42-879A-59EC82B7EAAE}"/>
                </a:ext>
              </a:extLst>
            </p:cNvPr>
            <p:cNvSpPr/>
            <p:nvPr/>
          </p:nvSpPr>
          <p:spPr>
            <a:xfrm>
              <a:off x="3140632" y="2819400"/>
              <a:ext cx="967818" cy="508821"/>
            </a:xfrm>
            <a:custGeom>
              <a:avLst/>
              <a:gdLst>
                <a:gd name="connsiteX0" fmla="*/ 225425 w 955675"/>
                <a:gd name="connsiteY0" fmla="*/ 381000 h 492125"/>
                <a:gd name="connsiteX1" fmla="*/ 76200 w 955675"/>
                <a:gd name="connsiteY1" fmla="*/ 492125 h 492125"/>
                <a:gd name="connsiteX2" fmla="*/ 0 w 955675"/>
                <a:gd name="connsiteY2" fmla="*/ 374650 h 492125"/>
                <a:gd name="connsiteX3" fmla="*/ 714375 w 955675"/>
                <a:gd name="connsiteY3" fmla="*/ 0 h 492125"/>
                <a:gd name="connsiteX4" fmla="*/ 800100 w 955675"/>
                <a:gd name="connsiteY4" fmla="*/ 136525 h 492125"/>
                <a:gd name="connsiteX5" fmla="*/ 955675 w 955675"/>
                <a:gd name="connsiteY5" fmla="*/ 15875 h 492125"/>
                <a:gd name="connsiteX6" fmla="*/ 225425 w 955675"/>
                <a:gd name="connsiteY6" fmla="*/ 381000 h 492125"/>
                <a:gd name="connsiteX0" fmla="*/ 237568 w 967818"/>
                <a:gd name="connsiteY0" fmla="*/ 381000 h 492125"/>
                <a:gd name="connsiteX1" fmla="*/ 88343 w 967818"/>
                <a:gd name="connsiteY1" fmla="*/ 492125 h 492125"/>
                <a:gd name="connsiteX2" fmla="*/ 0 w 967818"/>
                <a:gd name="connsiteY2" fmla="*/ 362507 h 492125"/>
                <a:gd name="connsiteX3" fmla="*/ 726518 w 967818"/>
                <a:gd name="connsiteY3" fmla="*/ 0 h 492125"/>
                <a:gd name="connsiteX4" fmla="*/ 812243 w 967818"/>
                <a:gd name="connsiteY4" fmla="*/ 136525 h 492125"/>
                <a:gd name="connsiteX5" fmla="*/ 967818 w 967818"/>
                <a:gd name="connsiteY5" fmla="*/ 15875 h 492125"/>
                <a:gd name="connsiteX6" fmla="*/ 237568 w 967818"/>
                <a:gd name="connsiteY6" fmla="*/ 381000 h 492125"/>
                <a:gd name="connsiteX0" fmla="*/ 237568 w 967818"/>
                <a:gd name="connsiteY0" fmla="*/ 381000 h 508821"/>
                <a:gd name="connsiteX1" fmla="*/ 76200 w 967818"/>
                <a:gd name="connsiteY1" fmla="*/ 508821 h 508821"/>
                <a:gd name="connsiteX2" fmla="*/ 0 w 967818"/>
                <a:gd name="connsiteY2" fmla="*/ 362507 h 508821"/>
                <a:gd name="connsiteX3" fmla="*/ 726518 w 967818"/>
                <a:gd name="connsiteY3" fmla="*/ 0 h 508821"/>
                <a:gd name="connsiteX4" fmla="*/ 812243 w 967818"/>
                <a:gd name="connsiteY4" fmla="*/ 136525 h 508821"/>
                <a:gd name="connsiteX5" fmla="*/ 967818 w 967818"/>
                <a:gd name="connsiteY5" fmla="*/ 15875 h 508821"/>
                <a:gd name="connsiteX6" fmla="*/ 237568 w 967818"/>
                <a:gd name="connsiteY6" fmla="*/ 381000 h 50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7818" h="508821">
                  <a:moveTo>
                    <a:pt x="237568" y="381000"/>
                  </a:moveTo>
                  <a:lnTo>
                    <a:pt x="76200" y="508821"/>
                  </a:lnTo>
                  <a:lnTo>
                    <a:pt x="0" y="362507"/>
                  </a:lnTo>
                  <a:lnTo>
                    <a:pt x="726518" y="0"/>
                  </a:lnTo>
                  <a:lnTo>
                    <a:pt x="812243" y="136525"/>
                  </a:lnTo>
                  <a:lnTo>
                    <a:pt x="967818" y="15875"/>
                  </a:lnTo>
                  <a:lnTo>
                    <a:pt x="237568" y="3810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DCFCFB51-9B32-594D-94EF-73FD926556E4}"/>
                </a:ext>
              </a:extLst>
            </p:cNvPr>
            <p:cNvSpPr/>
            <p:nvPr/>
          </p:nvSpPr>
          <p:spPr>
            <a:xfrm>
              <a:off x="3384550" y="2835275"/>
              <a:ext cx="965200" cy="482600"/>
            </a:xfrm>
            <a:custGeom>
              <a:avLst/>
              <a:gdLst>
                <a:gd name="connsiteX0" fmla="*/ 241300 w 965200"/>
                <a:gd name="connsiteY0" fmla="*/ 355600 h 482600"/>
                <a:gd name="connsiteX1" fmla="*/ 88900 w 965200"/>
                <a:gd name="connsiteY1" fmla="*/ 482600 h 482600"/>
                <a:gd name="connsiteX2" fmla="*/ 0 w 965200"/>
                <a:gd name="connsiteY2" fmla="*/ 368300 h 482600"/>
                <a:gd name="connsiteX3" fmla="*/ 727075 w 965200"/>
                <a:gd name="connsiteY3" fmla="*/ 3175 h 482600"/>
                <a:gd name="connsiteX4" fmla="*/ 793750 w 965200"/>
                <a:gd name="connsiteY4" fmla="*/ 111125 h 482600"/>
                <a:gd name="connsiteX5" fmla="*/ 965200 w 965200"/>
                <a:gd name="connsiteY5" fmla="*/ 0 h 482600"/>
                <a:gd name="connsiteX6" fmla="*/ 241300 w 965200"/>
                <a:gd name="connsiteY6" fmla="*/ 355600 h 48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0" h="482600">
                  <a:moveTo>
                    <a:pt x="241300" y="355600"/>
                  </a:moveTo>
                  <a:lnTo>
                    <a:pt x="88900" y="482600"/>
                  </a:lnTo>
                  <a:lnTo>
                    <a:pt x="0" y="368300"/>
                  </a:lnTo>
                  <a:lnTo>
                    <a:pt x="727075" y="3175"/>
                  </a:lnTo>
                  <a:lnTo>
                    <a:pt x="793750" y="111125"/>
                  </a:lnTo>
                  <a:lnTo>
                    <a:pt x="965200" y="0"/>
                  </a:lnTo>
                  <a:lnTo>
                    <a:pt x="241300" y="355600"/>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a:extLst>
                <a:ext uri="{FF2B5EF4-FFF2-40B4-BE49-F238E27FC236}">
                  <a16:creationId xmlns:a16="http://schemas.microsoft.com/office/drawing/2014/main" id="{446B6A98-1C11-B742-8DD0-04514B0EF435}"/>
                </a:ext>
              </a:extLst>
            </p:cNvPr>
            <p:cNvSpPr/>
            <p:nvPr/>
          </p:nvSpPr>
          <p:spPr>
            <a:xfrm>
              <a:off x="3617308" y="2828925"/>
              <a:ext cx="730019" cy="1021556"/>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019" h="1021556">
                  <a:moveTo>
                    <a:pt x="1092" y="357188"/>
                  </a:moveTo>
                  <a:lnTo>
                    <a:pt x="729664" y="0"/>
                  </a:lnTo>
                  <a:cubicBezTo>
                    <a:pt x="729782" y="221308"/>
                    <a:pt x="729901" y="442616"/>
                    <a:pt x="730019" y="663924"/>
                  </a:cubicBezTo>
                  <a:lnTo>
                    <a:pt x="4573" y="1021556"/>
                  </a:lnTo>
                  <a:cubicBezTo>
                    <a:pt x="3382" y="808434"/>
                    <a:pt x="-2362" y="598349"/>
                    <a:pt x="1092" y="357188"/>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a:extLst>
              <a:ext uri="{FF2B5EF4-FFF2-40B4-BE49-F238E27FC236}">
                <a16:creationId xmlns:a16="http://schemas.microsoft.com/office/drawing/2014/main" id="{DBDE6710-F929-C642-A8B5-ED6E6E231E2E}"/>
              </a:ext>
            </a:extLst>
          </p:cNvPr>
          <p:cNvGrpSpPr/>
          <p:nvPr/>
        </p:nvGrpSpPr>
        <p:grpSpPr>
          <a:xfrm>
            <a:off x="2589937" y="2626228"/>
            <a:ext cx="1768635" cy="1050597"/>
            <a:chOff x="1792332" y="768507"/>
            <a:chExt cx="8712385" cy="5189841"/>
          </a:xfrm>
        </p:grpSpPr>
        <p:sp>
          <p:nvSpPr>
            <p:cNvPr id="62" name="Freeform 61">
              <a:extLst>
                <a:ext uri="{FF2B5EF4-FFF2-40B4-BE49-F238E27FC236}">
                  <a16:creationId xmlns:a16="http://schemas.microsoft.com/office/drawing/2014/main" id="{1A9FB516-0717-2847-B910-49A618727542}"/>
                </a:ext>
              </a:extLst>
            </p:cNvPr>
            <p:cNvSpPr/>
            <p:nvPr/>
          </p:nvSpPr>
          <p:spPr>
            <a:xfrm>
              <a:off x="5378245" y="3333135"/>
              <a:ext cx="4365523" cy="2625213"/>
            </a:xfrm>
            <a:custGeom>
              <a:avLst/>
              <a:gdLst>
                <a:gd name="connsiteX0" fmla="*/ 786581 w 4365523"/>
                <a:gd name="connsiteY0" fmla="*/ 1809136 h 2625213"/>
                <a:gd name="connsiteX1" fmla="*/ 0 w 4365523"/>
                <a:gd name="connsiteY1" fmla="*/ 2625213 h 2625213"/>
                <a:gd name="connsiteX2" fmla="*/ 3559278 w 4365523"/>
                <a:gd name="connsiteY2" fmla="*/ 806246 h 2625213"/>
                <a:gd name="connsiteX3" fmla="*/ 4365523 w 4365523"/>
                <a:gd name="connsiteY3" fmla="*/ 0 h 2625213"/>
                <a:gd name="connsiteX4" fmla="*/ 786581 w 4365523"/>
                <a:gd name="connsiteY4" fmla="*/ 1809136 h 262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5523" h="2625213">
                  <a:moveTo>
                    <a:pt x="786581" y="1809136"/>
                  </a:moveTo>
                  <a:lnTo>
                    <a:pt x="0" y="2625213"/>
                  </a:lnTo>
                  <a:lnTo>
                    <a:pt x="3559278" y="806246"/>
                  </a:lnTo>
                  <a:lnTo>
                    <a:pt x="4365523" y="0"/>
                  </a:lnTo>
                  <a:lnTo>
                    <a:pt x="786581" y="1809136"/>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105EEB97-2787-5C49-9E86-1D900159E46B}"/>
                </a:ext>
              </a:extLst>
            </p:cNvPr>
            <p:cNvSpPr/>
            <p:nvPr/>
          </p:nvSpPr>
          <p:spPr>
            <a:xfrm>
              <a:off x="4139381" y="3342968"/>
              <a:ext cx="4336025" cy="2546555"/>
            </a:xfrm>
            <a:custGeom>
              <a:avLst/>
              <a:gdLst>
                <a:gd name="connsiteX0" fmla="*/ 757084 w 4336025"/>
                <a:gd name="connsiteY0" fmla="*/ 1779638 h 2546555"/>
                <a:gd name="connsiteX1" fmla="*/ 0 w 4336025"/>
                <a:gd name="connsiteY1" fmla="*/ 2546555 h 2546555"/>
                <a:gd name="connsiteX2" fmla="*/ 3559277 w 4336025"/>
                <a:gd name="connsiteY2" fmla="*/ 766916 h 2546555"/>
                <a:gd name="connsiteX3" fmla="*/ 4336025 w 4336025"/>
                <a:gd name="connsiteY3" fmla="*/ 0 h 2546555"/>
                <a:gd name="connsiteX4" fmla="*/ 757084 w 4336025"/>
                <a:gd name="connsiteY4" fmla="*/ 1779638 h 254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6025" h="2546555">
                  <a:moveTo>
                    <a:pt x="757084" y="1779638"/>
                  </a:moveTo>
                  <a:lnTo>
                    <a:pt x="0" y="2546555"/>
                  </a:lnTo>
                  <a:lnTo>
                    <a:pt x="3559277" y="766916"/>
                  </a:lnTo>
                  <a:lnTo>
                    <a:pt x="4336025" y="0"/>
                  </a:lnTo>
                  <a:lnTo>
                    <a:pt x="757084" y="177963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9426CC6F-F591-3C48-8E9D-0173319FBF20}"/>
                </a:ext>
              </a:extLst>
            </p:cNvPr>
            <p:cNvSpPr/>
            <p:nvPr/>
          </p:nvSpPr>
          <p:spPr>
            <a:xfrm>
              <a:off x="2971800" y="3429000"/>
              <a:ext cx="4310743" cy="2400300"/>
            </a:xfrm>
            <a:custGeom>
              <a:avLst/>
              <a:gdLst>
                <a:gd name="connsiteX0" fmla="*/ 751114 w 4310743"/>
                <a:gd name="connsiteY0" fmla="*/ 1779814 h 2400300"/>
                <a:gd name="connsiteX1" fmla="*/ 0 w 4310743"/>
                <a:gd name="connsiteY1" fmla="*/ 2400300 h 2400300"/>
                <a:gd name="connsiteX2" fmla="*/ 3575957 w 4310743"/>
                <a:gd name="connsiteY2" fmla="*/ 620486 h 2400300"/>
                <a:gd name="connsiteX3" fmla="*/ 4310743 w 4310743"/>
                <a:gd name="connsiteY3" fmla="*/ 0 h 2400300"/>
                <a:gd name="connsiteX4" fmla="*/ 751114 w 4310743"/>
                <a:gd name="connsiteY4" fmla="*/ 1779814 h 2400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743" h="2400300">
                  <a:moveTo>
                    <a:pt x="751114" y="1779814"/>
                  </a:moveTo>
                  <a:lnTo>
                    <a:pt x="0" y="2400300"/>
                  </a:lnTo>
                  <a:lnTo>
                    <a:pt x="3575957" y="620486"/>
                  </a:lnTo>
                  <a:lnTo>
                    <a:pt x="4310743" y="0"/>
                  </a:lnTo>
                  <a:lnTo>
                    <a:pt x="751114" y="1779814"/>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9D16DE40-B801-D64D-B874-DAE423AE3678}"/>
                </a:ext>
              </a:extLst>
            </p:cNvPr>
            <p:cNvSpPr/>
            <p:nvPr/>
          </p:nvSpPr>
          <p:spPr>
            <a:xfrm>
              <a:off x="1796143" y="3461657"/>
              <a:ext cx="4278086" cy="2432957"/>
            </a:xfrm>
            <a:custGeom>
              <a:avLst/>
              <a:gdLst>
                <a:gd name="connsiteX0" fmla="*/ 702128 w 4278086"/>
                <a:gd name="connsiteY0" fmla="*/ 1730829 h 2432957"/>
                <a:gd name="connsiteX1" fmla="*/ 0 w 4278086"/>
                <a:gd name="connsiteY1" fmla="*/ 2432957 h 2432957"/>
                <a:gd name="connsiteX2" fmla="*/ 3575957 w 4278086"/>
                <a:gd name="connsiteY2" fmla="*/ 620486 h 2432957"/>
                <a:gd name="connsiteX3" fmla="*/ 4278086 w 4278086"/>
                <a:gd name="connsiteY3" fmla="*/ 0 h 2432957"/>
                <a:gd name="connsiteX4" fmla="*/ 702128 w 4278086"/>
                <a:gd name="connsiteY4" fmla="*/ 1730829 h 243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086" h="2432957">
                  <a:moveTo>
                    <a:pt x="702128" y="1730829"/>
                  </a:moveTo>
                  <a:lnTo>
                    <a:pt x="0" y="2432957"/>
                  </a:lnTo>
                  <a:lnTo>
                    <a:pt x="3575957" y="620486"/>
                  </a:lnTo>
                  <a:lnTo>
                    <a:pt x="4278086" y="0"/>
                  </a:lnTo>
                  <a:lnTo>
                    <a:pt x="702128" y="1730829"/>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a:extLst>
                <a:ext uri="{FF2B5EF4-FFF2-40B4-BE49-F238E27FC236}">
                  <a16:creationId xmlns:a16="http://schemas.microsoft.com/office/drawing/2014/main" id="{387542F7-8C65-1B48-9DA7-384B6C9DCAA0}"/>
                </a:ext>
              </a:extLst>
            </p:cNvPr>
            <p:cNvSpPr/>
            <p:nvPr/>
          </p:nvSpPr>
          <p:spPr>
            <a:xfrm rot="10800000">
              <a:off x="5360161" y="768507"/>
              <a:ext cx="5134377"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0452" h="697338">
                  <a:moveTo>
                    <a:pt x="2" y="697310"/>
                  </a:moveTo>
                  <a:cubicBezTo>
                    <a:pt x="-1585" y="696252"/>
                    <a:pt x="714377" y="667808"/>
                    <a:pt x="1057277" y="673100"/>
                  </a:cubicBezTo>
                  <a:cubicBezTo>
                    <a:pt x="1058335" y="454025"/>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66">
              <a:extLst>
                <a:ext uri="{FF2B5EF4-FFF2-40B4-BE49-F238E27FC236}">
                  <a16:creationId xmlns:a16="http://schemas.microsoft.com/office/drawing/2014/main" id="{70D4B155-53A7-A940-AC9B-3AAC9A37CFC3}"/>
                </a:ext>
              </a:extLst>
            </p:cNvPr>
            <p:cNvSpPr/>
            <p:nvPr/>
          </p:nvSpPr>
          <p:spPr>
            <a:xfrm>
              <a:off x="1809135" y="796413"/>
              <a:ext cx="8674805" cy="1848464"/>
            </a:xfrm>
            <a:custGeom>
              <a:avLst/>
              <a:gdLst>
                <a:gd name="connsiteX0" fmla="*/ 0 w 8711381"/>
                <a:gd name="connsiteY0" fmla="*/ 1848464 h 1848464"/>
                <a:gd name="connsiteX1" fmla="*/ 5122607 w 8711381"/>
                <a:gd name="connsiteY1" fmla="*/ 1769806 h 1848464"/>
                <a:gd name="connsiteX2" fmla="*/ 8711381 w 8711381"/>
                <a:gd name="connsiteY2" fmla="*/ 0 h 1848464"/>
                <a:gd name="connsiteX3" fmla="*/ 3569110 w 8711381"/>
                <a:gd name="connsiteY3" fmla="*/ 108155 h 1848464"/>
                <a:gd name="connsiteX4" fmla="*/ 0 w 8711381"/>
                <a:gd name="connsiteY4" fmla="*/ 1848464 h 1848464"/>
                <a:gd name="connsiteX0" fmla="*/ 0 w 8674805"/>
                <a:gd name="connsiteY0" fmla="*/ 1848464 h 1848464"/>
                <a:gd name="connsiteX1" fmla="*/ 5122607 w 8674805"/>
                <a:gd name="connsiteY1" fmla="*/ 1769806 h 1848464"/>
                <a:gd name="connsiteX2" fmla="*/ 8674805 w 8674805"/>
                <a:gd name="connsiteY2" fmla="*/ 0 h 1848464"/>
                <a:gd name="connsiteX3" fmla="*/ 3569110 w 8674805"/>
                <a:gd name="connsiteY3" fmla="*/ 108155 h 1848464"/>
                <a:gd name="connsiteX4" fmla="*/ 0 w 8674805"/>
                <a:gd name="connsiteY4" fmla="*/ 1848464 h 1848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4805" h="1848464">
                  <a:moveTo>
                    <a:pt x="0" y="1848464"/>
                  </a:moveTo>
                  <a:lnTo>
                    <a:pt x="5122607" y="1769806"/>
                  </a:lnTo>
                  <a:lnTo>
                    <a:pt x="8674805" y="0"/>
                  </a:lnTo>
                  <a:lnTo>
                    <a:pt x="3569110" y="108155"/>
                  </a:lnTo>
                  <a:lnTo>
                    <a:pt x="0" y="1848464"/>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a:extLst>
                <a:ext uri="{FF2B5EF4-FFF2-40B4-BE49-F238E27FC236}">
                  <a16:creationId xmlns:a16="http://schemas.microsoft.com/office/drawing/2014/main" id="{D06D1AFE-C573-CF40-A762-4F660C508880}"/>
                </a:ext>
              </a:extLst>
            </p:cNvPr>
            <p:cNvSpPr/>
            <p:nvPr/>
          </p:nvSpPr>
          <p:spPr>
            <a:xfrm rot="10800000">
              <a:off x="6853670" y="779003"/>
              <a:ext cx="3651047" cy="5031511"/>
            </a:xfrm>
            <a:custGeom>
              <a:avLst/>
              <a:gdLst>
                <a:gd name="connsiteX0" fmla="*/ 7937 w 725884"/>
                <a:gd name="connsiteY0" fmla="*/ 357188 h 1021556"/>
                <a:gd name="connsiteX1" fmla="*/ 725884 w 725884"/>
                <a:gd name="connsiteY1" fmla="*/ 0 h 1021556"/>
                <a:gd name="connsiteX2" fmla="*/ 708025 w 725884"/>
                <a:gd name="connsiteY2" fmla="*/ 671513 h 1021556"/>
                <a:gd name="connsiteX3" fmla="*/ 793 w 725884"/>
                <a:gd name="connsiteY3" fmla="*/ 1021556 h 1021556"/>
                <a:gd name="connsiteX4" fmla="*/ 7937 w 725884"/>
                <a:gd name="connsiteY4" fmla="*/ 357188 h 1021556"/>
                <a:gd name="connsiteX0" fmla="*/ 3683 w 732255"/>
                <a:gd name="connsiteY0" fmla="*/ 357188 h 1021556"/>
                <a:gd name="connsiteX1" fmla="*/ 732255 w 732255"/>
                <a:gd name="connsiteY1" fmla="*/ 0 h 1021556"/>
                <a:gd name="connsiteX2" fmla="*/ 714396 w 732255"/>
                <a:gd name="connsiteY2" fmla="*/ 671513 h 1021556"/>
                <a:gd name="connsiteX3" fmla="*/ 7164 w 732255"/>
                <a:gd name="connsiteY3" fmla="*/ 1021556 h 1021556"/>
                <a:gd name="connsiteX4" fmla="*/ 3683 w 732255"/>
                <a:gd name="connsiteY4" fmla="*/ 357188 h 1021556"/>
                <a:gd name="connsiteX0" fmla="*/ 1092 w 729664"/>
                <a:gd name="connsiteY0" fmla="*/ 357188 h 1021556"/>
                <a:gd name="connsiteX1" fmla="*/ 729664 w 729664"/>
                <a:gd name="connsiteY1" fmla="*/ 0 h 1021556"/>
                <a:gd name="connsiteX2" fmla="*/ 711805 w 729664"/>
                <a:gd name="connsiteY2" fmla="*/ 671513 h 1021556"/>
                <a:gd name="connsiteX3" fmla="*/ 4573 w 729664"/>
                <a:gd name="connsiteY3" fmla="*/ 1021556 h 1021556"/>
                <a:gd name="connsiteX4" fmla="*/ 1092 w 729664"/>
                <a:gd name="connsiteY4" fmla="*/ 357188 h 1021556"/>
                <a:gd name="connsiteX0" fmla="*/ 1092 w 730019"/>
                <a:gd name="connsiteY0" fmla="*/ 357188 h 1021556"/>
                <a:gd name="connsiteX1" fmla="*/ 729664 w 730019"/>
                <a:gd name="connsiteY1" fmla="*/ 0 h 1021556"/>
                <a:gd name="connsiteX2" fmla="*/ 730019 w 730019"/>
                <a:gd name="connsiteY2" fmla="*/ 663924 h 1021556"/>
                <a:gd name="connsiteX3" fmla="*/ 4573 w 730019"/>
                <a:gd name="connsiteY3" fmla="*/ 1021556 h 1021556"/>
                <a:gd name="connsiteX4" fmla="*/ 1092 w 730019"/>
                <a:gd name="connsiteY4" fmla="*/ 357188 h 1021556"/>
                <a:gd name="connsiteX0" fmla="*/ 1092 w 751984"/>
                <a:gd name="connsiteY0" fmla="*/ 365773 h 1030141"/>
                <a:gd name="connsiteX1" fmla="*/ 751984 w 751984"/>
                <a:gd name="connsiteY1" fmla="*/ 0 h 1030141"/>
                <a:gd name="connsiteX2" fmla="*/ 730019 w 751984"/>
                <a:gd name="connsiteY2" fmla="*/ 672509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092 w 751984"/>
                <a:gd name="connsiteY0" fmla="*/ 365773 h 1030141"/>
                <a:gd name="connsiteX1" fmla="*/ 751984 w 751984"/>
                <a:gd name="connsiteY1" fmla="*/ 0 h 1030141"/>
                <a:gd name="connsiteX2" fmla="*/ 738604 w 751984"/>
                <a:gd name="connsiteY2" fmla="*/ 674226 h 1030141"/>
                <a:gd name="connsiteX3" fmla="*/ 4573 w 751984"/>
                <a:gd name="connsiteY3" fmla="*/ 1030141 h 1030141"/>
                <a:gd name="connsiteX4" fmla="*/ 1092 w 751984"/>
                <a:gd name="connsiteY4" fmla="*/ 365773 h 1030141"/>
                <a:gd name="connsiteX0" fmla="*/ 1328 w 752220"/>
                <a:gd name="connsiteY0" fmla="*/ 365773 h 999923"/>
                <a:gd name="connsiteX1" fmla="*/ 752220 w 752220"/>
                <a:gd name="connsiteY1" fmla="*/ 0 h 999923"/>
                <a:gd name="connsiteX2" fmla="*/ 738840 w 752220"/>
                <a:gd name="connsiteY2" fmla="*/ 674226 h 999923"/>
                <a:gd name="connsiteX3" fmla="*/ 3298 w 752220"/>
                <a:gd name="connsiteY3" fmla="*/ 999923 h 999923"/>
                <a:gd name="connsiteX4" fmla="*/ 1328 w 752220"/>
                <a:gd name="connsiteY4" fmla="*/ 365773 h 999923"/>
                <a:gd name="connsiteX0" fmla="*/ 3194 w 754086"/>
                <a:gd name="connsiteY0" fmla="*/ 365773 h 1039206"/>
                <a:gd name="connsiteX1" fmla="*/ 754086 w 754086"/>
                <a:gd name="connsiteY1" fmla="*/ 0 h 1039206"/>
                <a:gd name="connsiteX2" fmla="*/ 740706 w 754086"/>
                <a:gd name="connsiteY2" fmla="*/ 674226 h 1039206"/>
                <a:gd name="connsiteX3" fmla="*/ 632 w 754086"/>
                <a:gd name="connsiteY3" fmla="*/ 1039206 h 1039206"/>
                <a:gd name="connsiteX4" fmla="*/ 3194 w 754086"/>
                <a:gd name="connsiteY4" fmla="*/ 365773 h 1039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086" h="1039206">
                  <a:moveTo>
                    <a:pt x="3194" y="365773"/>
                  </a:moveTo>
                  <a:lnTo>
                    <a:pt x="754086" y="0"/>
                  </a:lnTo>
                  <a:cubicBezTo>
                    <a:pt x="754204" y="221308"/>
                    <a:pt x="742305" y="361922"/>
                    <a:pt x="740706" y="674226"/>
                  </a:cubicBezTo>
                  <a:lnTo>
                    <a:pt x="632" y="1039206"/>
                  </a:lnTo>
                  <a:cubicBezTo>
                    <a:pt x="-559" y="826084"/>
                    <a:pt x="-260" y="606934"/>
                    <a:pt x="3194" y="365773"/>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a:extLst>
                <a:ext uri="{FF2B5EF4-FFF2-40B4-BE49-F238E27FC236}">
                  <a16:creationId xmlns:a16="http://schemas.microsoft.com/office/drawing/2014/main" id="{FC24483E-7B48-A24C-9318-0C8FD598B393}"/>
                </a:ext>
              </a:extLst>
            </p:cNvPr>
            <p:cNvSpPr/>
            <p:nvPr/>
          </p:nvSpPr>
          <p:spPr>
            <a:xfrm rot="10800000">
              <a:off x="1792332" y="2557979"/>
              <a:ext cx="5141935" cy="3376290"/>
            </a:xfrm>
            <a:custGeom>
              <a:avLst/>
              <a:gdLst>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707884"/>
                <a:gd name="connsiteX1" fmla="*/ 1107660 w 1110835"/>
                <a:gd name="connsiteY1" fmla="*/ 673100 h 707884"/>
                <a:gd name="connsiteX2" fmla="*/ 1110835 w 1110835"/>
                <a:gd name="connsiteY2" fmla="*/ 15875 h 707884"/>
                <a:gd name="connsiteX3" fmla="*/ 952085 w 1110835"/>
                <a:gd name="connsiteY3" fmla="*/ 146050 h 707884"/>
                <a:gd name="connsiteX4" fmla="*/ 869535 w 1110835"/>
                <a:gd name="connsiteY4" fmla="*/ 25400 h 707884"/>
                <a:gd name="connsiteX5" fmla="*/ 710785 w 1110835"/>
                <a:gd name="connsiteY5" fmla="*/ 152400 h 707884"/>
                <a:gd name="connsiteX6" fmla="*/ 628235 w 1110835"/>
                <a:gd name="connsiteY6" fmla="*/ 9525 h 707884"/>
                <a:gd name="connsiteX7" fmla="*/ 472660 w 1110835"/>
                <a:gd name="connsiteY7" fmla="*/ 165100 h 707884"/>
                <a:gd name="connsiteX8" fmla="*/ 367885 w 1110835"/>
                <a:gd name="connsiteY8" fmla="*/ 0 h 707884"/>
                <a:gd name="connsiteX9" fmla="*/ 209135 w 1110835"/>
                <a:gd name="connsiteY9" fmla="*/ 168275 h 707884"/>
                <a:gd name="connsiteX10" fmla="*/ 69435 w 1110835"/>
                <a:gd name="connsiteY10" fmla="*/ 31750 h 707884"/>
                <a:gd name="connsiteX11" fmla="*/ 78960 w 1110835"/>
                <a:gd name="connsiteY11" fmla="*/ 657225 h 707884"/>
                <a:gd name="connsiteX0" fmla="*/ 78960 w 1110835"/>
                <a:gd name="connsiteY0" fmla="*/ 657225 h 673100"/>
                <a:gd name="connsiteX1" fmla="*/ 1107660 w 1110835"/>
                <a:gd name="connsiteY1" fmla="*/ 673100 h 673100"/>
                <a:gd name="connsiteX2" fmla="*/ 1110835 w 1110835"/>
                <a:gd name="connsiteY2" fmla="*/ 15875 h 673100"/>
                <a:gd name="connsiteX3" fmla="*/ 952085 w 1110835"/>
                <a:gd name="connsiteY3" fmla="*/ 146050 h 673100"/>
                <a:gd name="connsiteX4" fmla="*/ 869535 w 1110835"/>
                <a:gd name="connsiteY4" fmla="*/ 25400 h 673100"/>
                <a:gd name="connsiteX5" fmla="*/ 710785 w 1110835"/>
                <a:gd name="connsiteY5" fmla="*/ 152400 h 673100"/>
                <a:gd name="connsiteX6" fmla="*/ 628235 w 1110835"/>
                <a:gd name="connsiteY6" fmla="*/ 9525 h 673100"/>
                <a:gd name="connsiteX7" fmla="*/ 472660 w 1110835"/>
                <a:gd name="connsiteY7" fmla="*/ 165100 h 673100"/>
                <a:gd name="connsiteX8" fmla="*/ 367885 w 1110835"/>
                <a:gd name="connsiteY8" fmla="*/ 0 h 673100"/>
                <a:gd name="connsiteX9" fmla="*/ 209135 w 1110835"/>
                <a:gd name="connsiteY9" fmla="*/ 168275 h 673100"/>
                <a:gd name="connsiteX10" fmla="*/ 69435 w 1110835"/>
                <a:gd name="connsiteY10" fmla="*/ 31750 h 673100"/>
                <a:gd name="connsiteX11" fmla="*/ 78960 w 1110835"/>
                <a:gd name="connsiteY11" fmla="*/ 657225 h 673100"/>
                <a:gd name="connsiteX0" fmla="*/ 10519 w 1042394"/>
                <a:gd name="connsiteY0" fmla="*/ 657225 h 673100"/>
                <a:gd name="connsiteX1" fmla="*/ 1039219 w 1042394"/>
                <a:gd name="connsiteY1" fmla="*/ 673100 h 673100"/>
                <a:gd name="connsiteX2" fmla="*/ 1042394 w 1042394"/>
                <a:gd name="connsiteY2" fmla="*/ 15875 h 673100"/>
                <a:gd name="connsiteX3" fmla="*/ 883644 w 1042394"/>
                <a:gd name="connsiteY3" fmla="*/ 146050 h 673100"/>
                <a:gd name="connsiteX4" fmla="*/ 801094 w 1042394"/>
                <a:gd name="connsiteY4" fmla="*/ 25400 h 673100"/>
                <a:gd name="connsiteX5" fmla="*/ 642344 w 1042394"/>
                <a:gd name="connsiteY5" fmla="*/ 152400 h 673100"/>
                <a:gd name="connsiteX6" fmla="*/ 559794 w 1042394"/>
                <a:gd name="connsiteY6" fmla="*/ 9525 h 673100"/>
                <a:gd name="connsiteX7" fmla="*/ 404219 w 1042394"/>
                <a:gd name="connsiteY7" fmla="*/ 165100 h 673100"/>
                <a:gd name="connsiteX8" fmla="*/ 299444 w 1042394"/>
                <a:gd name="connsiteY8" fmla="*/ 0 h 673100"/>
                <a:gd name="connsiteX9" fmla="*/ 140694 w 1042394"/>
                <a:gd name="connsiteY9" fmla="*/ 168275 h 673100"/>
                <a:gd name="connsiteX10" fmla="*/ 994 w 1042394"/>
                <a:gd name="connsiteY10" fmla="*/ 31750 h 673100"/>
                <a:gd name="connsiteX11" fmla="*/ 10519 w 1042394"/>
                <a:gd name="connsiteY11" fmla="*/ 657225 h 673100"/>
                <a:gd name="connsiteX0" fmla="*/ 10519 w 1042394"/>
                <a:gd name="connsiteY0" fmla="*/ 675085 h 675085"/>
                <a:gd name="connsiteX1" fmla="*/ 1039219 w 1042394"/>
                <a:gd name="connsiteY1" fmla="*/ 673100 h 675085"/>
                <a:gd name="connsiteX2" fmla="*/ 1042394 w 1042394"/>
                <a:gd name="connsiteY2" fmla="*/ 15875 h 675085"/>
                <a:gd name="connsiteX3" fmla="*/ 883644 w 1042394"/>
                <a:gd name="connsiteY3" fmla="*/ 146050 h 675085"/>
                <a:gd name="connsiteX4" fmla="*/ 801094 w 1042394"/>
                <a:gd name="connsiteY4" fmla="*/ 25400 h 675085"/>
                <a:gd name="connsiteX5" fmla="*/ 642344 w 1042394"/>
                <a:gd name="connsiteY5" fmla="*/ 152400 h 675085"/>
                <a:gd name="connsiteX6" fmla="*/ 559794 w 1042394"/>
                <a:gd name="connsiteY6" fmla="*/ 9525 h 675085"/>
                <a:gd name="connsiteX7" fmla="*/ 404219 w 1042394"/>
                <a:gd name="connsiteY7" fmla="*/ 165100 h 675085"/>
                <a:gd name="connsiteX8" fmla="*/ 299444 w 1042394"/>
                <a:gd name="connsiteY8" fmla="*/ 0 h 675085"/>
                <a:gd name="connsiteX9" fmla="*/ 140694 w 1042394"/>
                <a:gd name="connsiteY9" fmla="*/ 168275 h 675085"/>
                <a:gd name="connsiteX10" fmla="*/ 994 w 1042394"/>
                <a:gd name="connsiteY10" fmla="*/ 31750 h 675085"/>
                <a:gd name="connsiteX11" fmla="*/ 10519 w 1042394"/>
                <a:gd name="connsiteY11" fmla="*/ 675085 h 675085"/>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86011 w 1117886"/>
                <a:gd name="connsiteY0" fmla="*/ 675085 h 775957"/>
                <a:gd name="connsiteX1" fmla="*/ 1114711 w 1117886"/>
                <a:gd name="connsiteY1" fmla="*/ 673100 h 775957"/>
                <a:gd name="connsiteX2" fmla="*/ 1117886 w 1117886"/>
                <a:gd name="connsiteY2" fmla="*/ 15875 h 775957"/>
                <a:gd name="connsiteX3" fmla="*/ 959136 w 1117886"/>
                <a:gd name="connsiteY3" fmla="*/ 146050 h 775957"/>
                <a:gd name="connsiteX4" fmla="*/ 876586 w 1117886"/>
                <a:gd name="connsiteY4" fmla="*/ 25400 h 775957"/>
                <a:gd name="connsiteX5" fmla="*/ 717836 w 1117886"/>
                <a:gd name="connsiteY5" fmla="*/ 152400 h 775957"/>
                <a:gd name="connsiteX6" fmla="*/ 635286 w 1117886"/>
                <a:gd name="connsiteY6" fmla="*/ 9525 h 775957"/>
                <a:gd name="connsiteX7" fmla="*/ 479711 w 1117886"/>
                <a:gd name="connsiteY7" fmla="*/ 165100 h 775957"/>
                <a:gd name="connsiteX8" fmla="*/ 374936 w 1117886"/>
                <a:gd name="connsiteY8" fmla="*/ 0 h 775957"/>
                <a:gd name="connsiteX9" fmla="*/ 216186 w 1117886"/>
                <a:gd name="connsiteY9" fmla="*/ 168275 h 775957"/>
                <a:gd name="connsiteX10" fmla="*/ 76486 w 1117886"/>
                <a:gd name="connsiteY10" fmla="*/ 31750 h 775957"/>
                <a:gd name="connsiteX11" fmla="*/ 86011 w 1117886"/>
                <a:gd name="connsiteY11" fmla="*/ 675085 h 775957"/>
                <a:gd name="connsiteX0" fmla="*/ 86011 w 1117886"/>
                <a:gd name="connsiteY0" fmla="*/ 675085 h 710013"/>
                <a:gd name="connsiteX1" fmla="*/ 1114711 w 1117886"/>
                <a:gd name="connsiteY1" fmla="*/ 673100 h 710013"/>
                <a:gd name="connsiteX2" fmla="*/ 1117886 w 1117886"/>
                <a:gd name="connsiteY2" fmla="*/ 15875 h 710013"/>
                <a:gd name="connsiteX3" fmla="*/ 959136 w 1117886"/>
                <a:gd name="connsiteY3" fmla="*/ 146050 h 710013"/>
                <a:gd name="connsiteX4" fmla="*/ 876586 w 1117886"/>
                <a:gd name="connsiteY4" fmla="*/ 25400 h 710013"/>
                <a:gd name="connsiteX5" fmla="*/ 717836 w 1117886"/>
                <a:gd name="connsiteY5" fmla="*/ 152400 h 710013"/>
                <a:gd name="connsiteX6" fmla="*/ 635286 w 1117886"/>
                <a:gd name="connsiteY6" fmla="*/ 9525 h 710013"/>
                <a:gd name="connsiteX7" fmla="*/ 479711 w 1117886"/>
                <a:gd name="connsiteY7" fmla="*/ 165100 h 710013"/>
                <a:gd name="connsiteX8" fmla="*/ 374936 w 1117886"/>
                <a:gd name="connsiteY8" fmla="*/ 0 h 710013"/>
                <a:gd name="connsiteX9" fmla="*/ 216186 w 1117886"/>
                <a:gd name="connsiteY9" fmla="*/ 168275 h 710013"/>
                <a:gd name="connsiteX10" fmla="*/ 76486 w 1117886"/>
                <a:gd name="connsiteY10" fmla="*/ 31750 h 710013"/>
                <a:gd name="connsiteX11" fmla="*/ 86011 w 1117886"/>
                <a:gd name="connsiteY11" fmla="*/ 675085 h 710013"/>
                <a:gd name="connsiteX0" fmla="*/ 9525 w 1041400"/>
                <a:gd name="connsiteY0" fmla="*/ 675085 h 675115"/>
                <a:gd name="connsiteX1" fmla="*/ 1038225 w 1041400"/>
                <a:gd name="connsiteY1" fmla="*/ 673100 h 675115"/>
                <a:gd name="connsiteX2" fmla="*/ 1041400 w 1041400"/>
                <a:gd name="connsiteY2" fmla="*/ 15875 h 675115"/>
                <a:gd name="connsiteX3" fmla="*/ 882650 w 1041400"/>
                <a:gd name="connsiteY3" fmla="*/ 146050 h 675115"/>
                <a:gd name="connsiteX4" fmla="*/ 800100 w 1041400"/>
                <a:gd name="connsiteY4" fmla="*/ 25400 h 675115"/>
                <a:gd name="connsiteX5" fmla="*/ 641350 w 1041400"/>
                <a:gd name="connsiteY5" fmla="*/ 152400 h 675115"/>
                <a:gd name="connsiteX6" fmla="*/ 558800 w 1041400"/>
                <a:gd name="connsiteY6" fmla="*/ 9525 h 675115"/>
                <a:gd name="connsiteX7" fmla="*/ 403225 w 1041400"/>
                <a:gd name="connsiteY7" fmla="*/ 165100 h 675115"/>
                <a:gd name="connsiteX8" fmla="*/ 298450 w 1041400"/>
                <a:gd name="connsiteY8" fmla="*/ 0 h 675115"/>
                <a:gd name="connsiteX9" fmla="*/ 139700 w 1041400"/>
                <a:gd name="connsiteY9" fmla="*/ 168275 h 675115"/>
                <a:gd name="connsiteX10" fmla="*/ 0 w 1041400"/>
                <a:gd name="connsiteY10" fmla="*/ 31750 h 675115"/>
                <a:gd name="connsiteX11" fmla="*/ 9525 w 1041400"/>
                <a:gd name="connsiteY11" fmla="*/ 675085 h 675115"/>
                <a:gd name="connsiteX0" fmla="*/ 2 w 1060452"/>
                <a:gd name="connsiteY0" fmla="*/ 697310 h 697338"/>
                <a:gd name="connsiteX1" fmla="*/ 1057277 w 1060452"/>
                <a:gd name="connsiteY1" fmla="*/ 673100 h 697338"/>
                <a:gd name="connsiteX2" fmla="*/ 1060452 w 1060452"/>
                <a:gd name="connsiteY2" fmla="*/ 15875 h 697338"/>
                <a:gd name="connsiteX3" fmla="*/ 901702 w 1060452"/>
                <a:gd name="connsiteY3" fmla="*/ 146050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0452"/>
                <a:gd name="connsiteY0" fmla="*/ 697310 h 697338"/>
                <a:gd name="connsiteX1" fmla="*/ 1057277 w 1060452"/>
                <a:gd name="connsiteY1" fmla="*/ 673100 h 697338"/>
                <a:gd name="connsiteX2" fmla="*/ 1060452 w 1060452"/>
                <a:gd name="connsiteY2" fmla="*/ 15875 h 697338"/>
                <a:gd name="connsiteX3" fmla="*/ 910810 w 1060452"/>
                <a:gd name="connsiteY3" fmla="*/ 149085 h 697338"/>
                <a:gd name="connsiteX4" fmla="*/ 819152 w 1060452"/>
                <a:gd name="connsiteY4" fmla="*/ 25400 h 697338"/>
                <a:gd name="connsiteX5" fmla="*/ 660402 w 1060452"/>
                <a:gd name="connsiteY5" fmla="*/ 152400 h 697338"/>
                <a:gd name="connsiteX6" fmla="*/ 577852 w 1060452"/>
                <a:gd name="connsiteY6" fmla="*/ 9525 h 697338"/>
                <a:gd name="connsiteX7" fmla="*/ 422277 w 1060452"/>
                <a:gd name="connsiteY7" fmla="*/ 165100 h 697338"/>
                <a:gd name="connsiteX8" fmla="*/ 317502 w 1060452"/>
                <a:gd name="connsiteY8" fmla="*/ 0 h 697338"/>
                <a:gd name="connsiteX9" fmla="*/ 158752 w 1060452"/>
                <a:gd name="connsiteY9" fmla="*/ 168275 h 697338"/>
                <a:gd name="connsiteX10" fmla="*/ 19052 w 1060452"/>
                <a:gd name="connsiteY10" fmla="*/ 31750 h 697338"/>
                <a:gd name="connsiteX11" fmla="*/ 2 w 1060452"/>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3469"/>
                <a:gd name="connsiteY0" fmla="*/ 697310 h 697338"/>
                <a:gd name="connsiteX1" fmla="*/ 1063321 w 1063469"/>
                <a:gd name="connsiteY1" fmla="*/ 671589 h 697338"/>
                <a:gd name="connsiteX2" fmla="*/ 1060452 w 1063469"/>
                <a:gd name="connsiteY2" fmla="*/ 15875 h 697338"/>
                <a:gd name="connsiteX3" fmla="*/ 910810 w 1063469"/>
                <a:gd name="connsiteY3" fmla="*/ 149085 h 697338"/>
                <a:gd name="connsiteX4" fmla="*/ 819152 w 1063469"/>
                <a:gd name="connsiteY4" fmla="*/ 25400 h 697338"/>
                <a:gd name="connsiteX5" fmla="*/ 660402 w 1063469"/>
                <a:gd name="connsiteY5" fmla="*/ 152400 h 697338"/>
                <a:gd name="connsiteX6" fmla="*/ 577852 w 1063469"/>
                <a:gd name="connsiteY6" fmla="*/ 9525 h 697338"/>
                <a:gd name="connsiteX7" fmla="*/ 422277 w 1063469"/>
                <a:gd name="connsiteY7" fmla="*/ 165100 h 697338"/>
                <a:gd name="connsiteX8" fmla="*/ 317502 w 1063469"/>
                <a:gd name="connsiteY8" fmla="*/ 0 h 697338"/>
                <a:gd name="connsiteX9" fmla="*/ 158752 w 1063469"/>
                <a:gd name="connsiteY9" fmla="*/ 168275 h 697338"/>
                <a:gd name="connsiteX10" fmla="*/ 19052 w 1063469"/>
                <a:gd name="connsiteY10" fmla="*/ 31750 h 697338"/>
                <a:gd name="connsiteX11" fmla="*/ 2 w 1063469"/>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 name="connsiteX0" fmla="*/ 2 w 1062013"/>
                <a:gd name="connsiteY0" fmla="*/ 697310 h 697338"/>
                <a:gd name="connsiteX1" fmla="*/ 1061810 w 1062013"/>
                <a:gd name="connsiteY1" fmla="*/ 679144 h 697338"/>
                <a:gd name="connsiteX2" fmla="*/ 1060452 w 1062013"/>
                <a:gd name="connsiteY2" fmla="*/ 15875 h 697338"/>
                <a:gd name="connsiteX3" fmla="*/ 910810 w 1062013"/>
                <a:gd name="connsiteY3" fmla="*/ 149085 h 697338"/>
                <a:gd name="connsiteX4" fmla="*/ 819152 w 1062013"/>
                <a:gd name="connsiteY4" fmla="*/ 25400 h 697338"/>
                <a:gd name="connsiteX5" fmla="*/ 660402 w 1062013"/>
                <a:gd name="connsiteY5" fmla="*/ 152400 h 697338"/>
                <a:gd name="connsiteX6" fmla="*/ 577852 w 1062013"/>
                <a:gd name="connsiteY6" fmla="*/ 9525 h 697338"/>
                <a:gd name="connsiteX7" fmla="*/ 422277 w 1062013"/>
                <a:gd name="connsiteY7" fmla="*/ 165100 h 697338"/>
                <a:gd name="connsiteX8" fmla="*/ 317502 w 1062013"/>
                <a:gd name="connsiteY8" fmla="*/ 0 h 697338"/>
                <a:gd name="connsiteX9" fmla="*/ 158752 w 1062013"/>
                <a:gd name="connsiteY9" fmla="*/ 168275 h 697338"/>
                <a:gd name="connsiteX10" fmla="*/ 19052 w 1062013"/>
                <a:gd name="connsiteY10" fmla="*/ 31750 h 697338"/>
                <a:gd name="connsiteX11" fmla="*/ 2 w 1062013"/>
                <a:gd name="connsiteY11" fmla="*/ 697310 h 6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62013" h="697338">
                  <a:moveTo>
                    <a:pt x="2" y="697310"/>
                  </a:moveTo>
                  <a:cubicBezTo>
                    <a:pt x="-1585" y="696252"/>
                    <a:pt x="720421" y="688961"/>
                    <a:pt x="1061810" y="679144"/>
                  </a:cubicBezTo>
                  <a:cubicBezTo>
                    <a:pt x="1062868" y="458558"/>
                    <a:pt x="1059394" y="234950"/>
                    <a:pt x="1060452" y="15875"/>
                  </a:cubicBezTo>
                  <a:lnTo>
                    <a:pt x="910810" y="149085"/>
                  </a:lnTo>
                  <a:lnTo>
                    <a:pt x="819152" y="25400"/>
                  </a:lnTo>
                  <a:lnTo>
                    <a:pt x="660402" y="152400"/>
                  </a:lnTo>
                  <a:lnTo>
                    <a:pt x="577852" y="9525"/>
                  </a:lnTo>
                  <a:lnTo>
                    <a:pt x="422277" y="165100"/>
                  </a:lnTo>
                  <a:lnTo>
                    <a:pt x="317502" y="0"/>
                  </a:lnTo>
                  <a:lnTo>
                    <a:pt x="158752" y="168275"/>
                  </a:lnTo>
                  <a:lnTo>
                    <a:pt x="19052" y="31750"/>
                  </a:lnTo>
                  <a:cubicBezTo>
                    <a:pt x="21169" y="238125"/>
                    <a:pt x="1589" y="701543"/>
                    <a:pt x="2" y="697310"/>
                  </a:cubicBez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0" name="Group 69">
            <a:extLst>
              <a:ext uri="{FF2B5EF4-FFF2-40B4-BE49-F238E27FC236}">
                <a16:creationId xmlns:a16="http://schemas.microsoft.com/office/drawing/2014/main" id="{0B17559D-5E0C-CC47-B91C-9C3DE716FB9D}"/>
              </a:ext>
            </a:extLst>
          </p:cNvPr>
          <p:cNvGrpSpPr/>
          <p:nvPr/>
        </p:nvGrpSpPr>
        <p:grpSpPr>
          <a:xfrm>
            <a:off x="5304130" y="2516916"/>
            <a:ext cx="1890451" cy="893384"/>
            <a:chOff x="3098800" y="1436779"/>
            <a:chExt cx="5424982" cy="2563722"/>
          </a:xfrm>
        </p:grpSpPr>
        <p:sp>
          <p:nvSpPr>
            <p:cNvPr id="71" name="Freeform 70">
              <a:extLst>
                <a:ext uri="{FF2B5EF4-FFF2-40B4-BE49-F238E27FC236}">
                  <a16:creationId xmlns:a16="http://schemas.microsoft.com/office/drawing/2014/main" id="{4AB28708-F950-2E49-917A-3C730A165319}"/>
                </a:ext>
              </a:extLst>
            </p:cNvPr>
            <p:cNvSpPr/>
            <p:nvPr/>
          </p:nvSpPr>
          <p:spPr>
            <a:xfrm>
              <a:off x="4095750" y="3521075"/>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71">
              <a:extLst>
                <a:ext uri="{FF2B5EF4-FFF2-40B4-BE49-F238E27FC236}">
                  <a16:creationId xmlns:a16="http://schemas.microsoft.com/office/drawing/2014/main" id="{30564E41-CE32-AC49-A7F4-00D5D6F6621E}"/>
                </a:ext>
              </a:extLst>
            </p:cNvPr>
            <p:cNvSpPr/>
            <p:nvPr/>
          </p:nvSpPr>
          <p:spPr>
            <a:xfrm>
              <a:off x="3806682" y="3454400"/>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EB77BCFF-3511-324E-95DD-325BDB5A74D7}"/>
                </a:ext>
              </a:extLst>
            </p:cNvPr>
            <p:cNvSpPr/>
            <p:nvPr/>
          </p:nvSpPr>
          <p:spPr>
            <a:xfrm>
              <a:off x="3429000" y="3332163"/>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a:extLst>
                <a:ext uri="{FF2B5EF4-FFF2-40B4-BE49-F238E27FC236}">
                  <a16:creationId xmlns:a16="http://schemas.microsoft.com/office/drawing/2014/main" id="{3FBB1CE4-7A99-1E43-ACC7-B04B610FDB87}"/>
                </a:ext>
              </a:extLst>
            </p:cNvPr>
            <p:cNvSpPr/>
            <p:nvPr/>
          </p:nvSpPr>
          <p:spPr>
            <a:xfrm>
              <a:off x="3125439" y="3257549"/>
              <a:ext cx="920750" cy="349250"/>
            </a:xfrm>
            <a:custGeom>
              <a:avLst/>
              <a:gdLst>
                <a:gd name="connsiteX0" fmla="*/ 250825 w 920750"/>
                <a:gd name="connsiteY0" fmla="*/ 130175 h 349250"/>
                <a:gd name="connsiteX1" fmla="*/ 0 w 920750"/>
                <a:gd name="connsiteY1" fmla="*/ 349250 h 349250"/>
                <a:gd name="connsiteX2" fmla="*/ 774700 w 920750"/>
                <a:gd name="connsiteY2" fmla="*/ 190500 h 349250"/>
                <a:gd name="connsiteX3" fmla="*/ 920750 w 920750"/>
                <a:gd name="connsiteY3" fmla="*/ 0 h 349250"/>
                <a:gd name="connsiteX4" fmla="*/ 250825 w 920750"/>
                <a:gd name="connsiteY4" fmla="*/ 130175 h 349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0750" h="349250">
                  <a:moveTo>
                    <a:pt x="250825" y="130175"/>
                  </a:moveTo>
                  <a:lnTo>
                    <a:pt x="0" y="349250"/>
                  </a:lnTo>
                  <a:lnTo>
                    <a:pt x="774700" y="190500"/>
                  </a:lnTo>
                  <a:lnTo>
                    <a:pt x="920750" y="0"/>
                  </a:lnTo>
                  <a:lnTo>
                    <a:pt x="250825" y="130175"/>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14992585-A547-4A49-927E-220F96CA06BE}"/>
                </a:ext>
              </a:extLst>
            </p:cNvPr>
            <p:cNvGrpSpPr/>
            <p:nvPr/>
          </p:nvGrpSpPr>
          <p:grpSpPr>
            <a:xfrm>
              <a:off x="3098800" y="1436779"/>
              <a:ext cx="5424982" cy="2563722"/>
              <a:chOff x="4790658" y="2280785"/>
              <a:chExt cx="2041266" cy="875709"/>
            </a:xfrm>
          </p:grpSpPr>
          <p:sp>
            <p:nvSpPr>
              <p:cNvPr id="76" name="Freeform 75">
                <a:extLst>
                  <a:ext uri="{FF2B5EF4-FFF2-40B4-BE49-F238E27FC236}">
                    <a16:creationId xmlns:a16="http://schemas.microsoft.com/office/drawing/2014/main" id="{EFBABBB0-8952-A14D-9CB3-57F2A1BAA929}"/>
                  </a:ext>
                </a:extLst>
              </p:cNvPr>
              <p:cNvSpPr/>
              <p:nvPr/>
            </p:nvSpPr>
            <p:spPr>
              <a:xfrm>
                <a:off x="4790658" y="2523860"/>
                <a:ext cx="532712" cy="632634"/>
              </a:xfrm>
              <a:custGeom>
                <a:avLst/>
                <a:gdLst>
                  <a:gd name="connsiteX0" fmla="*/ 0 w 504137"/>
                  <a:gd name="connsiteY0" fmla="*/ 0 h 594534"/>
                  <a:gd name="connsiteX1" fmla="*/ 20861 w 504137"/>
                  <a:gd name="connsiteY1" fmla="*/ 476322 h 594534"/>
                  <a:gd name="connsiteX2" fmla="*/ 86921 w 504137"/>
                  <a:gd name="connsiteY2" fmla="*/ 396356 h 594534"/>
                  <a:gd name="connsiteX3" fmla="*/ 121689 w 504137"/>
                  <a:gd name="connsiteY3" fmla="*/ 493706 h 594534"/>
                  <a:gd name="connsiteX4" fmla="*/ 205132 w 504137"/>
                  <a:gd name="connsiteY4" fmla="*/ 406786 h 594534"/>
                  <a:gd name="connsiteX5" fmla="*/ 232946 w 504137"/>
                  <a:gd name="connsiteY5" fmla="*/ 500660 h 594534"/>
                  <a:gd name="connsiteX6" fmla="*/ 326820 w 504137"/>
                  <a:gd name="connsiteY6" fmla="*/ 431124 h 594534"/>
                  <a:gd name="connsiteX7" fmla="*/ 361588 w 504137"/>
                  <a:gd name="connsiteY7" fmla="*/ 524998 h 594534"/>
                  <a:gd name="connsiteX8" fmla="*/ 445032 w 504137"/>
                  <a:gd name="connsiteY8" fmla="*/ 448508 h 594534"/>
                  <a:gd name="connsiteX9" fmla="*/ 504137 w 504137"/>
                  <a:gd name="connsiteY9" fmla="*/ 594534 h 594534"/>
                  <a:gd name="connsiteX10" fmla="*/ 476323 w 504137"/>
                  <a:gd name="connsiteY10" fmla="*/ 66059 h 594534"/>
                  <a:gd name="connsiteX11" fmla="*/ 0 w 504137"/>
                  <a:gd name="connsiteY11" fmla="*/ 0 h 594534"/>
                  <a:gd name="connsiteX0" fmla="*/ 0 w 535887"/>
                  <a:gd name="connsiteY0" fmla="*/ 0 h 600884"/>
                  <a:gd name="connsiteX1" fmla="*/ 52611 w 535887"/>
                  <a:gd name="connsiteY1" fmla="*/ 4826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118671 w 535887"/>
                  <a:gd name="connsiteY2" fmla="*/ 402706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35887"/>
                  <a:gd name="connsiteY0" fmla="*/ 0 h 600884"/>
                  <a:gd name="connsiteX1" fmla="*/ 4986 w 535887"/>
                  <a:gd name="connsiteY1" fmla="*/ 495372 h 600884"/>
                  <a:gd name="connsiteX2" fmla="*/ 96446 w 535887"/>
                  <a:gd name="connsiteY2" fmla="*/ 393181 h 600884"/>
                  <a:gd name="connsiteX3" fmla="*/ 153439 w 535887"/>
                  <a:gd name="connsiteY3" fmla="*/ 500056 h 600884"/>
                  <a:gd name="connsiteX4" fmla="*/ 236882 w 535887"/>
                  <a:gd name="connsiteY4" fmla="*/ 413136 h 600884"/>
                  <a:gd name="connsiteX5" fmla="*/ 264696 w 535887"/>
                  <a:gd name="connsiteY5" fmla="*/ 507010 h 600884"/>
                  <a:gd name="connsiteX6" fmla="*/ 358570 w 535887"/>
                  <a:gd name="connsiteY6" fmla="*/ 437474 h 600884"/>
                  <a:gd name="connsiteX7" fmla="*/ 393338 w 535887"/>
                  <a:gd name="connsiteY7" fmla="*/ 531348 h 600884"/>
                  <a:gd name="connsiteX8" fmla="*/ 476782 w 535887"/>
                  <a:gd name="connsiteY8" fmla="*/ 454858 h 600884"/>
                  <a:gd name="connsiteX9" fmla="*/ 535887 w 535887"/>
                  <a:gd name="connsiteY9" fmla="*/ 600884 h 600884"/>
                  <a:gd name="connsiteX10" fmla="*/ 508073 w 535887"/>
                  <a:gd name="connsiteY10" fmla="*/ 72409 h 600884"/>
                  <a:gd name="connsiteX11" fmla="*/ 0 w 535887"/>
                  <a:gd name="connsiteY11" fmla="*/ 0 h 600884"/>
                  <a:gd name="connsiteX0" fmla="*/ 0 w 508073"/>
                  <a:gd name="connsiteY0" fmla="*/ 0 h 629459"/>
                  <a:gd name="connsiteX1" fmla="*/ 4986 w 508073"/>
                  <a:gd name="connsiteY1" fmla="*/ 495372 h 629459"/>
                  <a:gd name="connsiteX2" fmla="*/ 96446 w 508073"/>
                  <a:gd name="connsiteY2" fmla="*/ 393181 h 629459"/>
                  <a:gd name="connsiteX3" fmla="*/ 153439 w 508073"/>
                  <a:gd name="connsiteY3" fmla="*/ 500056 h 629459"/>
                  <a:gd name="connsiteX4" fmla="*/ 236882 w 508073"/>
                  <a:gd name="connsiteY4" fmla="*/ 413136 h 629459"/>
                  <a:gd name="connsiteX5" fmla="*/ 264696 w 508073"/>
                  <a:gd name="connsiteY5" fmla="*/ 507010 h 629459"/>
                  <a:gd name="connsiteX6" fmla="*/ 358570 w 508073"/>
                  <a:gd name="connsiteY6" fmla="*/ 437474 h 629459"/>
                  <a:gd name="connsiteX7" fmla="*/ 393338 w 508073"/>
                  <a:gd name="connsiteY7" fmla="*/ 531348 h 629459"/>
                  <a:gd name="connsiteX8" fmla="*/ 476782 w 508073"/>
                  <a:gd name="connsiteY8" fmla="*/ 454858 h 629459"/>
                  <a:gd name="connsiteX9" fmla="*/ 494612 w 508073"/>
                  <a:gd name="connsiteY9" fmla="*/ 629459 h 629459"/>
                  <a:gd name="connsiteX10" fmla="*/ 508073 w 508073"/>
                  <a:gd name="connsiteY10" fmla="*/ 72409 h 629459"/>
                  <a:gd name="connsiteX11" fmla="*/ 0 w 508073"/>
                  <a:gd name="connsiteY11" fmla="*/ 0 h 629459"/>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93338 w 532712"/>
                  <a:gd name="connsiteY7" fmla="*/ 531348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64696 w 532712"/>
                  <a:gd name="connsiteY5" fmla="*/ 507010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53439 w 532712"/>
                  <a:gd name="connsiteY3" fmla="*/ 500056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96446 w 532712"/>
                  <a:gd name="connsiteY2" fmla="*/ 393181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36882 w 532712"/>
                  <a:gd name="connsiteY4" fmla="*/ 413136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8570 w 532712"/>
                  <a:gd name="connsiteY6" fmla="*/ 437474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76782 w 532712"/>
                  <a:gd name="connsiteY8" fmla="*/ 454858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85694 w 532712"/>
                  <a:gd name="connsiteY2" fmla="*/ 406195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222546 w 532712"/>
                  <a:gd name="connsiteY4" fmla="*/ 43916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57376 w 532712"/>
                  <a:gd name="connsiteY6" fmla="*/ 470009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56333 w 532712"/>
                  <a:gd name="connsiteY5" fmla="*/ 557982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62446 w 532712"/>
                  <a:gd name="connsiteY8" fmla="*/ 512337 h 632634"/>
                  <a:gd name="connsiteX9" fmla="*/ 532712 w 532712"/>
                  <a:gd name="connsiteY9" fmla="*/ 632634 h 632634"/>
                  <a:gd name="connsiteX10" fmla="*/ 508073 w 532712"/>
                  <a:gd name="connsiteY10" fmla="*/ 72409 h 632634"/>
                  <a:gd name="connsiteX11" fmla="*/ 0 w 532712"/>
                  <a:gd name="connsiteY11" fmla="*/ 0 h 632634"/>
                  <a:gd name="connsiteX0" fmla="*/ 0 w 532712"/>
                  <a:gd name="connsiteY0" fmla="*/ 0 h 632634"/>
                  <a:gd name="connsiteX1" fmla="*/ 4986 w 532712"/>
                  <a:gd name="connsiteY1" fmla="*/ 495372 h 632634"/>
                  <a:gd name="connsiteX2" fmla="*/ 101225 w 532712"/>
                  <a:gd name="connsiteY2" fmla="*/ 423547 h 632634"/>
                  <a:gd name="connsiteX3" fmla="*/ 115210 w 532712"/>
                  <a:gd name="connsiteY3" fmla="*/ 526084 h 632634"/>
                  <a:gd name="connsiteX4" fmla="*/ 199848 w 532712"/>
                  <a:gd name="connsiteY4" fmla="*/ 451094 h 632634"/>
                  <a:gd name="connsiteX5" fmla="*/ 264696 w 532712"/>
                  <a:gd name="connsiteY5" fmla="*/ 565574 h 632634"/>
                  <a:gd name="connsiteX6" fmla="*/ 366933 w 532712"/>
                  <a:gd name="connsiteY6" fmla="*/ 484108 h 632634"/>
                  <a:gd name="connsiteX7" fmla="*/ 374223 w 532712"/>
                  <a:gd name="connsiteY7" fmla="*/ 582320 h 632634"/>
                  <a:gd name="connsiteX8" fmla="*/ 449305 w 532712"/>
                  <a:gd name="connsiteY8" fmla="*/ 528605 h 632634"/>
                  <a:gd name="connsiteX9" fmla="*/ 532712 w 532712"/>
                  <a:gd name="connsiteY9" fmla="*/ 632634 h 632634"/>
                  <a:gd name="connsiteX10" fmla="*/ 508073 w 532712"/>
                  <a:gd name="connsiteY10" fmla="*/ 72409 h 632634"/>
                  <a:gd name="connsiteX11" fmla="*/ 0 w 532712"/>
                  <a:gd name="connsiteY11" fmla="*/ 0 h 63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2712" h="632634">
                    <a:moveTo>
                      <a:pt x="0" y="0"/>
                    </a:moveTo>
                    <a:lnTo>
                      <a:pt x="4986" y="495372"/>
                    </a:lnTo>
                    <a:lnTo>
                      <a:pt x="101225" y="423547"/>
                    </a:lnTo>
                    <a:lnTo>
                      <a:pt x="115210" y="526084"/>
                    </a:lnTo>
                    <a:lnTo>
                      <a:pt x="199848" y="451094"/>
                    </a:lnTo>
                    <a:lnTo>
                      <a:pt x="264696" y="565574"/>
                    </a:lnTo>
                    <a:lnTo>
                      <a:pt x="366933" y="484108"/>
                    </a:lnTo>
                    <a:lnTo>
                      <a:pt x="374223" y="582320"/>
                    </a:lnTo>
                    <a:lnTo>
                      <a:pt x="449305" y="528605"/>
                    </a:lnTo>
                    <a:lnTo>
                      <a:pt x="532712" y="632634"/>
                    </a:lnTo>
                    <a:lnTo>
                      <a:pt x="508073" y="72409"/>
                    </a:lnTo>
                    <a:lnTo>
                      <a:pt x="0" y="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76">
                <a:extLst>
                  <a:ext uri="{FF2B5EF4-FFF2-40B4-BE49-F238E27FC236}">
                    <a16:creationId xmlns:a16="http://schemas.microsoft.com/office/drawing/2014/main" id="{86CEE4B5-7AF1-344C-94BB-76A738814355}"/>
                  </a:ext>
                </a:extLst>
              </p:cNvPr>
              <p:cNvSpPr/>
              <p:nvPr/>
            </p:nvSpPr>
            <p:spPr>
              <a:xfrm>
                <a:off x="5298652" y="2350322"/>
                <a:ext cx="1533272" cy="806172"/>
              </a:xfrm>
              <a:custGeom>
                <a:avLst/>
                <a:gdLst>
                  <a:gd name="connsiteX0" fmla="*/ 0 w 1533272"/>
                  <a:gd name="connsiteY0" fmla="*/ 264237 h 764897"/>
                  <a:gd name="connsiteX1" fmla="*/ 1526318 w 1533272"/>
                  <a:gd name="connsiteY1" fmla="*/ 0 h 764897"/>
                  <a:gd name="connsiteX2" fmla="*/ 1533272 w 1533272"/>
                  <a:gd name="connsiteY2" fmla="*/ 479799 h 764897"/>
                  <a:gd name="connsiteX3" fmla="*/ 20861 w 1533272"/>
                  <a:gd name="connsiteY3" fmla="*/ 764897 h 764897"/>
                  <a:gd name="connsiteX4" fmla="*/ 0 w 1533272"/>
                  <a:gd name="connsiteY4" fmla="*/ 264237 h 764897"/>
                  <a:gd name="connsiteX0" fmla="*/ 0 w 1533272"/>
                  <a:gd name="connsiteY0" fmla="*/ 264237 h 806172"/>
                  <a:gd name="connsiteX1" fmla="*/ 1526318 w 1533272"/>
                  <a:gd name="connsiteY1" fmla="*/ 0 h 806172"/>
                  <a:gd name="connsiteX2" fmla="*/ 1533272 w 1533272"/>
                  <a:gd name="connsiteY2" fmla="*/ 479799 h 806172"/>
                  <a:gd name="connsiteX3" fmla="*/ 27211 w 1533272"/>
                  <a:gd name="connsiteY3" fmla="*/ 806172 h 806172"/>
                  <a:gd name="connsiteX4" fmla="*/ 0 w 1533272"/>
                  <a:gd name="connsiteY4" fmla="*/ 264237 h 806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3272" h="806172">
                    <a:moveTo>
                      <a:pt x="0" y="264237"/>
                    </a:moveTo>
                    <a:lnTo>
                      <a:pt x="1526318" y="0"/>
                    </a:lnTo>
                    <a:lnTo>
                      <a:pt x="1533272" y="479799"/>
                    </a:lnTo>
                    <a:lnTo>
                      <a:pt x="27211" y="806172"/>
                    </a:lnTo>
                    <a:lnTo>
                      <a:pt x="0" y="264237"/>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77">
                <a:extLst>
                  <a:ext uri="{FF2B5EF4-FFF2-40B4-BE49-F238E27FC236}">
                    <a16:creationId xmlns:a16="http://schemas.microsoft.com/office/drawing/2014/main" id="{CCE26C43-12C3-5F4D-829B-E1C0AF0C6F75}"/>
                  </a:ext>
                </a:extLst>
              </p:cNvPr>
              <p:cNvSpPr/>
              <p:nvPr/>
            </p:nvSpPr>
            <p:spPr>
              <a:xfrm>
                <a:off x="4815376" y="2280785"/>
                <a:ext cx="2006118" cy="323343"/>
              </a:xfrm>
              <a:custGeom>
                <a:avLst/>
                <a:gdLst>
                  <a:gd name="connsiteX0" fmla="*/ 0 w 2006118"/>
                  <a:gd name="connsiteY0" fmla="*/ 243376 h 323343"/>
                  <a:gd name="connsiteX1" fmla="*/ 1442875 w 2006118"/>
                  <a:gd name="connsiteY1" fmla="*/ 0 h 323343"/>
                  <a:gd name="connsiteX2" fmla="*/ 2006118 w 2006118"/>
                  <a:gd name="connsiteY2" fmla="*/ 55629 h 323343"/>
                  <a:gd name="connsiteX3" fmla="*/ 483276 w 2006118"/>
                  <a:gd name="connsiteY3" fmla="*/ 323343 h 323343"/>
                  <a:gd name="connsiteX4" fmla="*/ 0 w 2006118"/>
                  <a:gd name="connsiteY4" fmla="*/ 243376 h 32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6118" h="323343">
                    <a:moveTo>
                      <a:pt x="0" y="243376"/>
                    </a:moveTo>
                    <a:lnTo>
                      <a:pt x="1442875" y="0"/>
                    </a:lnTo>
                    <a:lnTo>
                      <a:pt x="2006118" y="55629"/>
                    </a:lnTo>
                    <a:lnTo>
                      <a:pt x="483276" y="323343"/>
                    </a:lnTo>
                    <a:lnTo>
                      <a:pt x="0" y="243376"/>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9" name="Group 78">
            <a:extLst>
              <a:ext uri="{FF2B5EF4-FFF2-40B4-BE49-F238E27FC236}">
                <a16:creationId xmlns:a16="http://schemas.microsoft.com/office/drawing/2014/main" id="{D0F74088-7A88-7C4B-85B2-6D89CD6520AF}"/>
              </a:ext>
            </a:extLst>
          </p:cNvPr>
          <p:cNvGrpSpPr/>
          <p:nvPr/>
        </p:nvGrpSpPr>
        <p:grpSpPr>
          <a:xfrm>
            <a:off x="7721149" y="2443803"/>
            <a:ext cx="2057150" cy="927385"/>
            <a:chOff x="5125674" y="2453780"/>
            <a:chExt cx="3888298" cy="1752886"/>
          </a:xfrm>
        </p:grpSpPr>
        <p:sp>
          <p:nvSpPr>
            <p:cNvPr id="80" name="Freeform 79">
              <a:extLst>
                <a:ext uri="{FF2B5EF4-FFF2-40B4-BE49-F238E27FC236}">
                  <a16:creationId xmlns:a16="http://schemas.microsoft.com/office/drawing/2014/main" id="{EB6DE507-A825-7B45-AF2F-EE8B8FA7FC8B}"/>
                </a:ext>
              </a:extLst>
            </p:cNvPr>
            <p:cNvSpPr/>
            <p:nvPr/>
          </p:nvSpPr>
          <p:spPr>
            <a:xfrm>
              <a:off x="5151730" y="2453780"/>
              <a:ext cx="3816102" cy="605944"/>
            </a:xfrm>
            <a:custGeom>
              <a:avLst/>
              <a:gdLst>
                <a:gd name="connsiteX0" fmla="*/ 0 w 1526796"/>
                <a:gd name="connsiteY0" fmla="*/ 239087 h 281032"/>
                <a:gd name="connsiteX1" fmla="*/ 532701 w 1526796"/>
                <a:gd name="connsiteY1" fmla="*/ 0 h 281032"/>
                <a:gd name="connsiteX2" fmla="*/ 1526796 w 1526796"/>
                <a:gd name="connsiteY2" fmla="*/ 75501 h 281032"/>
                <a:gd name="connsiteX3" fmla="*/ 1107347 w 1526796"/>
                <a:gd name="connsiteY3" fmla="*/ 281032 h 281032"/>
                <a:gd name="connsiteX4" fmla="*/ 0 w 1526796"/>
                <a:gd name="connsiteY4" fmla="*/ 239087 h 281032"/>
                <a:gd name="connsiteX0" fmla="*/ 0 w 1526796"/>
                <a:gd name="connsiteY0" fmla="*/ 200489 h 242434"/>
                <a:gd name="connsiteX1" fmla="*/ 482355 w 1526796"/>
                <a:gd name="connsiteY1" fmla="*/ 0 h 242434"/>
                <a:gd name="connsiteX2" fmla="*/ 1526796 w 1526796"/>
                <a:gd name="connsiteY2" fmla="*/ 36903 h 242434"/>
                <a:gd name="connsiteX3" fmla="*/ 1107347 w 1526796"/>
                <a:gd name="connsiteY3" fmla="*/ 242434 h 242434"/>
                <a:gd name="connsiteX4" fmla="*/ 0 w 1526796"/>
                <a:gd name="connsiteY4" fmla="*/ 200489 h 24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796" h="242434">
                  <a:moveTo>
                    <a:pt x="0" y="200489"/>
                  </a:moveTo>
                  <a:lnTo>
                    <a:pt x="482355" y="0"/>
                  </a:lnTo>
                  <a:lnTo>
                    <a:pt x="1526796" y="36903"/>
                  </a:lnTo>
                  <a:lnTo>
                    <a:pt x="1107347" y="242434"/>
                  </a:lnTo>
                  <a:lnTo>
                    <a:pt x="0" y="200489"/>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80">
              <a:extLst>
                <a:ext uri="{FF2B5EF4-FFF2-40B4-BE49-F238E27FC236}">
                  <a16:creationId xmlns:a16="http://schemas.microsoft.com/office/drawing/2014/main" id="{B64DD137-D2D2-7E4A-BFC6-7C47EBDF06CE}"/>
                </a:ext>
              </a:extLst>
            </p:cNvPr>
            <p:cNvSpPr/>
            <p:nvPr/>
          </p:nvSpPr>
          <p:spPr>
            <a:xfrm>
              <a:off x="7567117" y="3788237"/>
              <a:ext cx="775982" cy="272642"/>
            </a:xfrm>
            <a:custGeom>
              <a:avLst/>
              <a:gdLst>
                <a:gd name="connsiteX0" fmla="*/ 775982 w 775982"/>
                <a:gd name="connsiteY0" fmla="*/ 272642 h 272642"/>
                <a:gd name="connsiteX1" fmla="*/ 138419 w 775982"/>
                <a:gd name="connsiteY1" fmla="*/ 234892 h 272642"/>
                <a:gd name="connsiteX2" fmla="*/ 0 w 775982"/>
                <a:gd name="connsiteY2" fmla="*/ 0 h 272642"/>
                <a:gd name="connsiteX3" fmla="*/ 675314 w 775982"/>
                <a:gd name="connsiteY3" fmla="*/ 41945 h 272642"/>
                <a:gd name="connsiteX4" fmla="*/ 775982 w 775982"/>
                <a:gd name="connsiteY4" fmla="*/ 272642 h 272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82" h="272642">
                  <a:moveTo>
                    <a:pt x="775982" y="272642"/>
                  </a:moveTo>
                  <a:lnTo>
                    <a:pt x="138419" y="234892"/>
                  </a:lnTo>
                  <a:lnTo>
                    <a:pt x="0" y="0"/>
                  </a:lnTo>
                  <a:lnTo>
                    <a:pt x="675314" y="41945"/>
                  </a:lnTo>
                  <a:lnTo>
                    <a:pt x="775982" y="272642"/>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a:extLst>
                <a:ext uri="{FF2B5EF4-FFF2-40B4-BE49-F238E27FC236}">
                  <a16:creationId xmlns:a16="http://schemas.microsoft.com/office/drawing/2014/main" id="{F827A94B-A136-0A49-9BB1-F9146497938C}"/>
                </a:ext>
              </a:extLst>
            </p:cNvPr>
            <p:cNvSpPr/>
            <p:nvPr/>
          </p:nvSpPr>
          <p:spPr>
            <a:xfrm>
              <a:off x="7892067" y="3592608"/>
              <a:ext cx="775982" cy="272642"/>
            </a:xfrm>
            <a:custGeom>
              <a:avLst/>
              <a:gdLst>
                <a:gd name="connsiteX0" fmla="*/ 775982 w 775982"/>
                <a:gd name="connsiteY0" fmla="*/ 272642 h 272642"/>
                <a:gd name="connsiteX1" fmla="*/ 138419 w 775982"/>
                <a:gd name="connsiteY1" fmla="*/ 234892 h 272642"/>
                <a:gd name="connsiteX2" fmla="*/ 0 w 775982"/>
                <a:gd name="connsiteY2" fmla="*/ 0 h 272642"/>
                <a:gd name="connsiteX3" fmla="*/ 675314 w 775982"/>
                <a:gd name="connsiteY3" fmla="*/ 41945 h 272642"/>
                <a:gd name="connsiteX4" fmla="*/ 775982 w 775982"/>
                <a:gd name="connsiteY4" fmla="*/ 272642 h 272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82" h="272642">
                  <a:moveTo>
                    <a:pt x="775982" y="272642"/>
                  </a:moveTo>
                  <a:lnTo>
                    <a:pt x="138419" y="234892"/>
                  </a:lnTo>
                  <a:lnTo>
                    <a:pt x="0" y="0"/>
                  </a:lnTo>
                  <a:lnTo>
                    <a:pt x="675314" y="41945"/>
                  </a:lnTo>
                  <a:lnTo>
                    <a:pt x="775982" y="272642"/>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reeform 82">
              <a:extLst>
                <a:ext uri="{FF2B5EF4-FFF2-40B4-BE49-F238E27FC236}">
                  <a16:creationId xmlns:a16="http://schemas.microsoft.com/office/drawing/2014/main" id="{B6D85444-3123-634B-8FE8-4257F4E84DE4}"/>
                </a:ext>
              </a:extLst>
            </p:cNvPr>
            <p:cNvSpPr/>
            <p:nvPr/>
          </p:nvSpPr>
          <p:spPr>
            <a:xfrm>
              <a:off x="8234042" y="3379102"/>
              <a:ext cx="775982" cy="272642"/>
            </a:xfrm>
            <a:custGeom>
              <a:avLst/>
              <a:gdLst>
                <a:gd name="connsiteX0" fmla="*/ 775982 w 775982"/>
                <a:gd name="connsiteY0" fmla="*/ 272642 h 272642"/>
                <a:gd name="connsiteX1" fmla="*/ 138419 w 775982"/>
                <a:gd name="connsiteY1" fmla="*/ 234892 h 272642"/>
                <a:gd name="connsiteX2" fmla="*/ 0 w 775982"/>
                <a:gd name="connsiteY2" fmla="*/ 0 h 272642"/>
                <a:gd name="connsiteX3" fmla="*/ 675314 w 775982"/>
                <a:gd name="connsiteY3" fmla="*/ 41945 h 272642"/>
                <a:gd name="connsiteX4" fmla="*/ 775982 w 775982"/>
                <a:gd name="connsiteY4" fmla="*/ 272642 h 272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82" h="272642">
                  <a:moveTo>
                    <a:pt x="775982" y="272642"/>
                  </a:moveTo>
                  <a:lnTo>
                    <a:pt x="138419" y="234892"/>
                  </a:lnTo>
                  <a:lnTo>
                    <a:pt x="0" y="0"/>
                  </a:lnTo>
                  <a:lnTo>
                    <a:pt x="675314" y="41945"/>
                  </a:lnTo>
                  <a:lnTo>
                    <a:pt x="775982" y="272642"/>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83">
              <a:extLst>
                <a:ext uri="{FF2B5EF4-FFF2-40B4-BE49-F238E27FC236}">
                  <a16:creationId xmlns:a16="http://schemas.microsoft.com/office/drawing/2014/main" id="{250FDFAB-BA37-1F4D-8B43-8BDB4DC99EDF}"/>
                </a:ext>
              </a:extLst>
            </p:cNvPr>
            <p:cNvSpPr/>
            <p:nvPr/>
          </p:nvSpPr>
          <p:spPr>
            <a:xfrm>
              <a:off x="7873315" y="2546015"/>
              <a:ext cx="1140657" cy="1660651"/>
            </a:xfrm>
            <a:custGeom>
              <a:avLst/>
              <a:gdLst>
                <a:gd name="connsiteX0" fmla="*/ 29361 w 419449"/>
                <a:gd name="connsiteY0" fmla="*/ 637564 h 637564"/>
                <a:gd name="connsiteX1" fmla="*/ 138418 w 419449"/>
                <a:gd name="connsiteY1" fmla="*/ 473978 h 637564"/>
                <a:gd name="connsiteX2" fmla="*/ 171974 w 419449"/>
                <a:gd name="connsiteY2" fmla="*/ 557868 h 637564"/>
                <a:gd name="connsiteX3" fmla="*/ 276836 w 419449"/>
                <a:gd name="connsiteY3" fmla="*/ 432033 h 637564"/>
                <a:gd name="connsiteX4" fmla="*/ 306198 w 419449"/>
                <a:gd name="connsiteY4" fmla="*/ 503340 h 637564"/>
                <a:gd name="connsiteX5" fmla="*/ 373310 w 419449"/>
                <a:gd name="connsiteY5" fmla="*/ 377505 h 637564"/>
                <a:gd name="connsiteX6" fmla="*/ 419449 w 419449"/>
                <a:gd name="connsiteY6" fmla="*/ 440422 h 637564"/>
                <a:gd name="connsiteX7" fmla="*/ 419449 w 419449"/>
                <a:gd name="connsiteY7" fmla="*/ 0 h 637564"/>
                <a:gd name="connsiteX8" fmla="*/ 0 w 419449"/>
                <a:gd name="connsiteY8" fmla="*/ 205531 h 637564"/>
                <a:gd name="connsiteX9" fmla="*/ 29361 w 419449"/>
                <a:gd name="connsiteY9" fmla="*/ 637564 h 637564"/>
                <a:gd name="connsiteX0" fmla="*/ 0 w 427008"/>
                <a:gd name="connsiteY0" fmla="*/ 664415 h 664415"/>
                <a:gd name="connsiteX1" fmla="*/ 145977 w 427008"/>
                <a:gd name="connsiteY1" fmla="*/ 473978 h 664415"/>
                <a:gd name="connsiteX2" fmla="*/ 179533 w 427008"/>
                <a:gd name="connsiteY2" fmla="*/ 557868 h 664415"/>
                <a:gd name="connsiteX3" fmla="*/ 284395 w 427008"/>
                <a:gd name="connsiteY3" fmla="*/ 432033 h 664415"/>
                <a:gd name="connsiteX4" fmla="*/ 313757 w 427008"/>
                <a:gd name="connsiteY4" fmla="*/ 503340 h 664415"/>
                <a:gd name="connsiteX5" fmla="*/ 380869 w 427008"/>
                <a:gd name="connsiteY5" fmla="*/ 377505 h 664415"/>
                <a:gd name="connsiteX6" fmla="*/ 427008 w 427008"/>
                <a:gd name="connsiteY6" fmla="*/ 440422 h 664415"/>
                <a:gd name="connsiteX7" fmla="*/ 427008 w 427008"/>
                <a:gd name="connsiteY7" fmla="*/ 0 h 664415"/>
                <a:gd name="connsiteX8" fmla="*/ 7559 w 427008"/>
                <a:gd name="connsiteY8" fmla="*/ 205531 h 664415"/>
                <a:gd name="connsiteX9" fmla="*/ 0 w 427008"/>
                <a:gd name="connsiteY9" fmla="*/ 664415 h 664415"/>
                <a:gd name="connsiteX0" fmla="*/ 10901 w 437909"/>
                <a:gd name="connsiteY0" fmla="*/ 664415 h 664415"/>
                <a:gd name="connsiteX1" fmla="*/ 156878 w 437909"/>
                <a:gd name="connsiteY1" fmla="*/ 473978 h 664415"/>
                <a:gd name="connsiteX2" fmla="*/ 190434 w 437909"/>
                <a:gd name="connsiteY2" fmla="*/ 557868 h 664415"/>
                <a:gd name="connsiteX3" fmla="*/ 295296 w 437909"/>
                <a:gd name="connsiteY3" fmla="*/ 432033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90434 w 437909"/>
                <a:gd name="connsiteY2" fmla="*/ 557868 h 664415"/>
                <a:gd name="connsiteX3" fmla="*/ 295296 w 437909"/>
                <a:gd name="connsiteY3" fmla="*/ 432033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95296 w 437909"/>
                <a:gd name="connsiteY3" fmla="*/ 432033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60054 w 437909"/>
                <a:gd name="connsiteY3" fmla="*/ 463918 h 664415"/>
                <a:gd name="connsiteX4" fmla="*/ 324658 w 437909"/>
                <a:gd name="connsiteY4" fmla="*/ 503340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60054 w 437909"/>
                <a:gd name="connsiteY3" fmla="*/ 463918 h 664415"/>
                <a:gd name="connsiteX4" fmla="*/ 299485 w 437909"/>
                <a:gd name="connsiteY4" fmla="*/ 516765 h 664415"/>
                <a:gd name="connsiteX5" fmla="*/ 391770 w 437909"/>
                <a:gd name="connsiteY5" fmla="*/ 377505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37909"/>
                <a:gd name="connsiteY0" fmla="*/ 664415 h 664415"/>
                <a:gd name="connsiteX1" fmla="*/ 119958 w 437909"/>
                <a:gd name="connsiteY1" fmla="*/ 512576 h 664415"/>
                <a:gd name="connsiteX2" fmla="*/ 158548 w 437909"/>
                <a:gd name="connsiteY2" fmla="*/ 591432 h 664415"/>
                <a:gd name="connsiteX3" fmla="*/ 260054 w 437909"/>
                <a:gd name="connsiteY3" fmla="*/ 463918 h 664415"/>
                <a:gd name="connsiteX4" fmla="*/ 299485 w 437909"/>
                <a:gd name="connsiteY4" fmla="*/ 516765 h 664415"/>
                <a:gd name="connsiteX5" fmla="*/ 374988 w 437909"/>
                <a:gd name="connsiteY5" fmla="*/ 397643 h 664415"/>
                <a:gd name="connsiteX6" fmla="*/ 437909 w 437909"/>
                <a:gd name="connsiteY6" fmla="*/ 440422 h 664415"/>
                <a:gd name="connsiteX7" fmla="*/ 437909 w 437909"/>
                <a:gd name="connsiteY7" fmla="*/ 0 h 664415"/>
                <a:gd name="connsiteX8" fmla="*/ 0 w 437909"/>
                <a:gd name="connsiteY8" fmla="*/ 202175 h 664415"/>
                <a:gd name="connsiteX9" fmla="*/ 10901 w 437909"/>
                <a:gd name="connsiteY9" fmla="*/ 664415 h 664415"/>
                <a:gd name="connsiteX0" fmla="*/ 10901 w 447978"/>
                <a:gd name="connsiteY0" fmla="*/ 664415 h 664415"/>
                <a:gd name="connsiteX1" fmla="*/ 119958 w 447978"/>
                <a:gd name="connsiteY1" fmla="*/ 512576 h 664415"/>
                <a:gd name="connsiteX2" fmla="*/ 158548 w 447978"/>
                <a:gd name="connsiteY2" fmla="*/ 591432 h 664415"/>
                <a:gd name="connsiteX3" fmla="*/ 260054 w 447978"/>
                <a:gd name="connsiteY3" fmla="*/ 463918 h 664415"/>
                <a:gd name="connsiteX4" fmla="*/ 299485 w 447978"/>
                <a:gd name="connsiteY4" fmla="*/ 516765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19958 w 447978"/>
                <a:gd name="connsiteY1" fmla="*/ 512576 h 664415"/>
                <a:gd name="connsiteX2" fmla="*/ 188756 w 447978"/>
                <a:gd name="connsiteY2" fmla="*/ 611570 h 664415"/>
                <a:gd name="connsiteX3" fmla="*/ 260054 w 447978"/>
                <a:gd name="connsiteY3" fmla="*/ 463918 h 664415"/>
                <a:gd name="connsiteX4" fmla="*/ 299485 w 447978"/>
                <a:gd name="connsiteY4" fmla="*/ 516765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48487 w 447978"/>
                <a:gd name="connsiteY1" fmla="*/ 512576 h 664415"/>
                <a:gd name="connsiteX2" fmla="*/ 188756 w 447978"/>
                <a:gd name="connsiteY2" fmla="*/ 611570 h 664415"/>
                <a:gd name="connsiteX3" fmla="*/ 260054 w 447978"/>
                <a:gd name="connsiteY3" fmla="*/ 463918 h 664415"/>
                <a:gd name="connsiteX4" fmla="*/ 299485 w 447978"/>
                <a:gd name="connsiteY4" fmla="*/ 516765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48487 w 447978"/>
                <a:gd name="connsiteY1" fmla="*/ 512576 h 664415"/>
                <a:gd name="connsiteX2" fmla="*/ 188756 w 447978"/>
                <a:gd name="connsiteY2" fmla="*/ 611570 h 664415"/>
                <a:gd name="connsiteX3" fmla="*/ 260054 w 447978"/>
                <a:gd name="connsiteY3" fmla="*/ 463918 h 664415"/>
                <a:gd name="connsiteX4" fmla="*/ 316267 w 447978"/>
                <a:gd name="connsiteY4" fmla="*/ 536903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47978"/>
                <a:gd name="connsiteY0" fmla="*/ 664415 h 664415"/>
                <a:gd name="connsiteX1" fmla="*/ 148487 w 447978"/>
                <a:gd name="connsiteY1" fmla="*/ 512576 h 664415"/>
                <a:gd name="connsiteX2" fmla="*/ 188756 w 447978"/>
                <a:gd name="connsiteY2" fmla="*/ 611570 h 664415"/>
                <a:gd name="connsiteX3" fmla="*/ 283549 w 447978"/>
                <a:gd name="connsiteY3" fmla="*/ 443780 h 664415"/>
                <a:gd name="connsiteX4" fmla="*/ 316267 w 447978"/>
                <a:gd name="connsiteY4" fmla="*/ 536903 h 664415"/>
                <a:gd name="connsiteX5" fmla="*/ 374988 w 447978"/>
                <a:gd name="connsiteY5" fmla="*/ 397643 h 664415"/>
                <a:gd name="connsiteX6" fmla="*/ 447978 w 447978"/>
                <a:gd name="connsiteY6" fmla="*/ 420284 h 664415"/>
                <a:gd name="connsiteX7" fmla="*/ 437909 w 447978"/>
                <a:gd name="connsiteY7" fmla="*/ 0 h 664415"/>
                <a:gd name="connsiteX8" fmla="*/ 0 w 447978"/>
                <a:gd name="connsiteY8" fmla="*/ 202175 h 664415"/>
                <a:gd name="connsiteX9" fmla="*/ 10901 w 447978"/>
                <a:gd name="connsiteY9" fmla="*/ 664415 h 664415"/>
                <a:gd name="connsiteX0" fmla="*/ 10901 w 456369"/>
                <a:gd name="connsiteY0" fmla="*/ 664415 h 664415"/>
                <a:gd name="connsiteX1" fmla="*/ 148487 w 456369"/>
                <a:gd name="connsiteY1" fmla="*/ 512576 h 664415"/>
                <a:gd name="connsiteX2" fmla="*/ 188756 w 456369"/>
                <a:gd name="connsiteY2" fmla="*/ 611570 h 664415"/>
                <a:gd name="connsiteX3" fmla="*/ 283549 w 456369"/>
                <a:gd name="connsiteY3" fmla="*/ 443780 h 664415"/>
                <a:gd name="connsiteX4" fmla="*/ 316267 w 456369"/>
                <a:gd name="connsiteY4" fmla="*/ 536903 h 664415"/>
                <a:gd name="connsiteX5" fmla="*/ 374988 w 456369"/>
                <a:gd name="connsiteY5" fmla="*/ 397643 h 664415"/>
                <a:gd name="connsiteX6" fmla="*/ 456369 w 456369"/>
                <a:gd name="connsiteY6" fmla="*/ 443778 h 664415"/>
                <a:gd name="connsiteX7" fmla="*/ 437909 w 456369"/>
                <a:gd name="connsiteY7" fmla="*/ 0 h 664415"/>
                <a:gd name="connsiteX8" fmla="*/ 0 w 456369"/>
                <a:gd name="connsiteY8" fmla="*/ 202175 h 664415"/>
                <a:gd name="connsiteX9" fmla="*/ 10901 w 456369"/>
                <a:gd name="connsiteY9" fmla="*/ 664415 h 664415"/>
                <a:gd name="connsiteX0" fmla="*/ 10901 w 456369"/>
                <a:gd name="connsiteY0" fmla="*/ 664415 h 664415"/>
                <a:gd name="connsiteX1" fmla="*/ 148487 w 456369"/>
                <a:gd name="connsiteY1" fmla="*/ 512576 h 664415"/>
                <a:gd name="connsiteX2" fmla="*/ 188756 w 456369"/>
                <a:gd name="connsiteY2" fmla="*/ 611570 h 664415"/>
                <a:gd name="connsiteX3" fmla="*/ 283549 w 456369"/>
                <a:gd name="connsiteY3" fmla="*/ 443780 h 664415"/>
                <a:gd name="connsiteX4" fmla="*/ 316267 w 456369"/>
                <a:gd name="connsiteY4" fmla="*/ 536903 h 664415"/>
                <a:gd name="connsiteX5" fmla="*/ 411908 w 456369"/>
                <a:gd name="connsiteY5" fmla="*/ 347297 h 664415"/>
                <a:gd name="connsiteX6" fmla="*/ 456369 w 456369"/>
                <a:gd name="connsiteY6" fmla="*/ 443778 h 664415"/>
                <a:gd name="connsiteX7" fmla="*/ 437909 w 456369"/>
                <a:gd name="connsiteY7" fmla="*/ 0 h 664415"/>
                <a:gd name="connsiteX8" fmla="*/ 0 w 456369"/>
                <a:gd name="connsiteY8" fmla="*/ 202175 h 664415"/>
                <a:gd name="connsiteX9" fmla="*/ 10901 w 456369"/>
                <a:gd name="connsiteY9" fmla="*/ 664415 h 664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6369" h="664415">
                  <a:moveTo>
                    <a:pt x="10901" y="664415"/>
                  </a:moveTo>
                  <a:lnTo>
                    <a:pt x="148487" y="512576"/>
                  </a:lnTo>
                  <a:lnTo>
                    <a:pt x="188756" y="611570"/>
                  </a:lnTo>
                  <a:lnTo>
                    <a:pt x="283549" y="443780"/>
                  </a:lnTo>
                  <a:lnTo>
                    <a:pt x="316267" y="536903"/>
                  </a:lnTo>
                  <a:lnTo>
                    <a:pt x="411908" y="347297"/>
                  </a:lnTo>
                  <a:lnTo>
                    <a:pt x="456369" y="443778"/>
                  </a:lnTo>
                  <a:lnTo>
                    <a:pt x="437909" y="0"/>
                  </a:lnTo>
                  <a:lnTo>
                    <a:pt x="0" y="202175"/>
                  </a:lnTo>
                  <a:lnTo>
                    <a:pt x="10901" y="664415"/>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84">
              <a:extLst>
                <a:ext uri="{FF2B5EF4-FFF2-40B4-BE49-F238E27FC236}">
                  <a16:creationId xmlns:a16="http://schemas.microsoft.com/office/drawing/2014/main" id="{28E42A57-4E85-7048-9A8F-F0E383E9DF94}"/>
                </a:ext>
              </a:extLst>
            </p:cNvPr>
            <p:cNvSpPr/>
            <p:nvPr/>
          </p:nvSpPr>
          <p:spPr>
            <a:xfrm>
              <a:off x="5125674" y="2988982"/>
              <a:ext cx="2763474" cy="1198751"/>
            </a:xfrm>
            <a:custGeom>
              <a:avLst/>
              <a:gdLst>
                <a:gd name="connsiteX0" fmla="*/ 0 w 1127464"/>
                <a:gd name="connsiteY0" fmla="*/ 0 h 452761"/>
                <a:gd name="connsiteX1" fmla="*/ 8877 w 1127464"/>
                <a:gd name="connsiteY1" fmla="*/ 426128 h 452761"/>
                <a:gd name="connsiteX2" fmla="*/ 1127464 w 1127464"/>
                <a:gd name="connsiteY2" fmla="*/ 452761 h 452761"/>
                <a:gd name="connsiteX3" fmla="*/ 1100831 w 1127464"/>
                <a:gd name="connsiteY3" fmla="*/ 26633 h 452761"/>
                <a:gd name="connsiteX4" fmla="*/ 0 w 1127464"/>
                <a:gd name="connsiteY4" fmla="*/ 0 h 452761"/>
                <a:gd name="connsiteX0" fmla="*/ 0 w 1105647"/>
                <a:gd name="connsiteY0" fmla="*/ 0 h 479612"/>
                <a:gd name="connsiteX1" fmla="*/ 8877 w 1105647"/>
                <a:gd name="connsiteY1" fmla="*/ 426128 h 479612"/>
                <a:gd name="connsiteX2" fmla="*/ 1105647 w 1105647"/>
                <a:gd name="connsiteY2" fmla="*/ 479612 h 479612"/>
                <a:gd name="connsiteX3" fmla="*/ 1100831 w 1105647"/>
                <a:gd name="connsiteY3" fmla="*/ 26633 h 479612"/>
                <a:gd name="connsiteX4" fmla="*/ 0 w 1105647"/>
                <a:gd name="connsiteY4" fmla="*/ 0 h 479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647" h="479612">
                  <a:moveTo>
                    <a:pt x="0" y="0"/>
                  </a:moveTo>
                  <a:lnTo>
                    <a:pt x="8877" y="426128"/>
                  </a:lnTo>
                  <a:lnTo>
                    <a:pt x="1105647" y="479612"/>
                  </a:lnTo>
                  <a:cubicBezTo>
                    <a:pt x="1104042" y="328619"/>
                    <a:pt x="1102436" y="177626"/>
                    <a:pt x="1100831" y="26633"/>
                  </a:cubicBezTo>
                  <a:lnTo>
                    <a:pt x="0" y="0"/>
                  </a:lnTo>
                  <a:close/>
                </a:path>
              </a:pathLst>
            </a:cu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6" name="Group 85">
            <a:extLst>
              <a:ext uri="{FF2B5EF4-FFF2-40B4-BE49-F238E27FC236}">
                <a16:creationId xmlns:a16="http://schemas.microsoft.com/office/drawing/2014/main" id="{9D541156-3DA9-A84C-A874-B9ABD558071B}"/>
              </a:ext>
            </a:extLst>
          </p:cNvPr>
          <p:cNvGrpSpPr/>
          <p:nvPr/>
        </p:nvGrpSpPr>
        <p:grpSpPr>
          <a:xfrm>
            <a:off x="2889457" y="1823788"/>
            <a:ext cx="1695157" cy="764069"/>
            <a:chOff x="2504049" y="1553738"/>
            <a:chExt cx="1695157" cy="764069"/>
          </a:xfrm>
        </p:grpSpPr>
        <p:cxnSp>
          <p:nvCxnSpPr>
            <p:cNvPr id="87" name="Straight Arrow Connector 86">
              <a:extLst>
                <a:ext uri="{FF2B5EF4-FFF2-40B4-BE49-F238E27FC236}">
                  <a16:creationId xmlns:a16="http://schemas.microsoft.com/office/drawing/2014/main" id="{6706D8A4-EE7F-B340-BDE6-A1296B9D8E9F}"/>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100645B1-7BE5-B240-8A06-16D6268627F0}"/>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A3FE569D-C0CD-FF4A-A062-1E02438C6D7F}"/>
              </a:ext>
            </a:extLst>
          </p:cNvPr>
          <p:cNvGrpSpPr/>
          <p:nvPr/>
        </p:nvGrpSpPr>
        <p:grpSpPr>
          <a:xfrm>
            <a:off x="5586236" y="1876423"/>
            <a:ext cx="1695157" cy="764069"/>
            <a:chOff x="2504049" y="1553738"/>
            <a:chExt cx="1695157" cy="764069"/>
          </a:xfrm>
        </p:grpSpPr>
        <p:cxnSp>
          <p:nvCxnSpPr>
            <p:cNvPr id="90" name="Straight Arrow Connector 89">
              <a:extLst>
                <a:ext uri="{FF2B5EF4-FFF2-40B4-BE49-F238E27FC236}">
                  <a16:creationId xmlns:a16="http://schemas.microsoft.com/office/drawing/2014/main" id="{C14D28AA-4BAB-3F41-8043-DA81F00269CB}"/>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9FB49B1F-69B9-7345-A1B5-D3285186813A}"/>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92" name="Group 91">
            <a:extLst>
              <a:ext uri="{FF2B5EF4-FFF2-40B4-BE49-F238E27FC236}">
                <a16:creationId xmlns:a16="http://schemas.microsoft.com/office/drawing/2014/main" id="{18927864-0DC2-0C42-AAFA-7566439516E6}"/>
              </a:ext>
            </a:extLst>
          </p:cNvPr>
          <p:cNvGrpSpPr/>
          <p:nvPr/>
        </p:nvGrpSpPr>
        <p:grpSpPr>
          <a:xfrm>
            <a:off x="7887486" y="1796982"/>
            <a:ext cx="1695157" cy="764069"/>
            <a:chOff x="2504049" y="1553738"/>
            <a:chExt cx="1695157" cy="764069"/>
          </a:xfrm>
        </p:grpSpPr>
        <p:cxnSp>
          <p:nvCxnSpPr>
            <p:cNvPr id="93" name="Straight Arrow Connector 92">
              <a:extLst>
                <a:ext uri="{FF2B5EF4-FFF2-40B4-BE49-F238E27FC236}">
                  <a16:creationId xmlns:a16="http://schemas.microsoft.com/office/drawing/2014/main" id="{E9543DFB-5964-634E-B23D-1361691CD5F2}"/>
                </a:ext>
              </a:extLst>
            </p:cNvPr>
            <p:cNvCxnSpPr>
              <a:cxnSpLocks/>
            </p:cNvCxnSpPr>
            <p:nvPr/>
          </p:nvCxnSpPr>
          <p:spPr>
            <a:xfrm>
              <a:off x="2504049" y="1876405"/>
              <a:ext cx="1695157" cy="87376"/>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8670649F-55B0-E446-A3A8-F2533354FD07}"/>
                </a:ext>
              </a:extLst>
            </p:cNvPr>
            <p:cNvCxnSpPr>
              <a:cxnSpLocks/>
            </p:cNvCxnSpPr>
            <p:nvPr/>
          </p:nvCxnSpPr>
          <p:spPr>
            <a:xfrm flipV="1">
              <a:off x="2590253" y="1553738"/>
              <a:ext cx="1487598" cy="764069"/>
            </a:xfrm>
            <a:prstGeom prst="straightConnector1">
              <a:avLst/>
            </a:prstGeom>
            <a:ln w="1016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3" name="Left-right Arrow 2">
            <a:extLst>
              <a:ext uri="{FF2B5EF4-FFF2-40B4-BE49-F238E27FC236}">
                <a16:creationId xmlns:a16="http://schemas.microsoft.com/office/drawing/2014/main" id="{F1DBFB3B-E0FE-9347-B9CA-901D5A2F4930}"/>
              </a:ext>
            </a:extLst>
          </p:cNvPr>
          <p:cNvSpPr/>
          <p:nvPr/>
        </p:nvSpPr>
        <p:spPr>
          <a:xfrm>
            <a:off x="479376" y="2209449"/>
            <a:ext cx="10874424" cy="1685594"/>
          </a:xfrm>
          <a:prstGeom prst="leftRightArrow">
            <a:avLst/>
          </a:prstGeom>
          <a:solidFill>
            <a:srgbClr val="FFC000">
              <a:alpha val="7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Interpolate</a:t>
            </a:r>
          </a:p>
        </p:txBody>
      </p:sp>
    </p:spTree>
    <p:extLst>
      <p:ext uri="{BB962C8B-B14F-4D97-AF65-F5344CB8AC3E}">
        <p14:creationId xmlns:p14="http://schemas.microsoft.com/office/powerpoint/2010/main" val="34521654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D755C-0DDC-E44E-A014-0E0E85D8BFF8}"/>
              </a:ext>
            </a:extLst>
          </p:cNvPr>
          <p:cNvSpPr>
            <a:spLocks noGrp="1"/>
          </p:cNvSpPr>
          <p:nvPr>
            <p:ph type="title"/>
          </p:nvPr>
        </p:nvSpPr>
        <p:spPr/>
        <p:txBody>
          <a:bodyPr/>
          <a:lstStyle/>
          <a:p>
            <a:r>
              <a:rPr lang="en-US" dirty="0"/>
              <a:t>Anisotropic Friction</a:t>
            </a:r>
          </a:p>
        </p:txBody>
      </p:sp>
      <p:sp>
        <p:nvSpPr>
          <p:cNvPr id="8" name="Freeform 7">
            <a:extLst>
              <a:ext uri="{FF2B5EF4-FFF2-40B4-BE49-F238E27FC236}">
                <a16:creationId xmlns:a16="http://schemas.microsoft.com/office/drawing/2014/main" id="{E4C92FD5-67BA-3947-A13B-993D32877302}"/>
              </a:ext>
            </a:extLst>
          </p:cNvPr>
          <p:cNvSpPr/>
          <p:nvPr/>
        </p:nvSpPr>
        <p:spPr>
          <a:xfrm>
            <a:off x="2830631" y="4285926"/>
            <a:ext cx="2551623"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grpSp>
        <p:nvGrpSpPr>
          <p:cNvPr id="9" name="Group 8">
            <a:extLst>
              <a:ext uri="{FF2B5EF4-FFF2-40B4-BE49-F238E27FC236}">
                <a16:creationId xmlns:a16="http://schemas.microsoft.com/office/drawing/2014/main" id="{986D5EE2-0871-0A42-8757-7CECDE060D5D}"/>
              </a:ext>
            </a:extLst>
          </p:cNvPr>
          <p:cNvGrpSpPr/>
          <p:nvPr/>
        </p:nvGrpSpPr>
        <p:grpSpPr>
          <a:xfrm rot="608102" flipH="1">
            <a:off x="3715369" y="5297367"/>
            <a:ext cx="208730" cy="208730"/>
            <a:chOff x="731520" y="3074238"/>
            <a:chExt cx="914400" cy="914400"/>
          </a:xfrm>
        </p:grpSpPr>
        <p:sp>
          <p:nvSpPr>
            <p:cNvPr id="45" name="Freeform 44">
              <a:extLst>
                <a:ext uri="{FF2B5EF4-FFF2-40B4-BE49-F238E27FC236}">
                  <a16:creationId xmlns:a16="http://schemas.microsoft.com/office/drawing/2014/main" id="{E8BAC08F-4221-0847-AE1C-A1FF1DB6B150}"/>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45">
              <a:extLst>
                <a:ext uri="{FF2B5EF4-FFF2-40B4-BE49-F238E27FC236}">
                  <a16:creationId xmlns:a16="http://schemas.microsoft.com/office/drawing/2014/main" id="{A41A34D7-7498-1847-AF4B-B4D1F7D44AC2}"/>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F9504538-61E0-1F49-8032-F1260DC72DA9}"/>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7">
              <a:extLst>
                <a:ext uri="{FF2B5EF4-FFF2-40B4-BE49-F238E27FC236}">
                  <a16:creationId xmlns:a16="http://schemas.microsoft.com/office/drawing/2014/main" id="{6281E694-3871-7149-A4FF-EBFB2DB47755}"/>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0" name="Group 9">
            <a:extLst>
              <a:ext uri="{FF2B5EF4-FFF2-40B4-BE49-F238E27FC236}">
                <a16:creationId xmlns:a16="http://schemas.microsoft.com/office/drawing/2014/main" id="{FC121184-4EBD-4F44-B30D-E248500814FB}"/>
              </a:ext>
            </a:extLst>
          </p:cNvPr>
          <p:cNvGrpSpPr/>
          <p:nvPr/>
        </p:nvGrpSpPr>
        <p:grpSpPr>
          <a:xfrm rot="608102" flipH="1">
            <a:off x="7571963" y="5315733"/>
            <a:ext cx="208730" cy="208730"/>
            <a:chOff x="731520" y="3074238"/>
            <a:chExt cx="914400" cy="914400"/>
          </a:xfrm>
        </p:grpSpPr>
        <p:sp>
          <p:nvSpPr>
            <p:cNvPr id="41" name="Freeform 40">
              <a:extLst>
                <a:ext uri="{FF2B5EF4-FFF2-40B4-BE49-F238E27FC236}">
                  <a16:creationId xmlns:a16="http://schemas.microsoft.com/office/drawing/2014/main" id="{0514EA66-AFBC-AD46-BB22-BAA66189F7CC}"/>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BB91EA15-0FF0-8C48-AFC7-587CFFDA1CB6}"/>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42">
              <a:extLst>
                <a:ext uri="{FF2B5EF4-FFF2-40B4-BE49-F238E27FC236}">
                  <a16:creationId xmlns:a16="http://schemas.microsoft.com/office/drawing/2014/main" id="{D903BEB3-94DA-8C48-BE8A-91BB45154191}"/>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43">
              <a:extLst>
                <a:ext uri="{FF2B5EF4-FFF2-40B4-BE49-F238E27FC236}">
                  <a16:creationId xmlns:a16="http://schemas.microsoft.com/office/drawing/2014/main" id="{B81FDAFD-8D0D-2147-BC42-86893ECF682A}"/>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Freeform 10">
            <a:extLst>
              <a:ext uri="{FF2B5EF4-FFF2-40B4-BE49-F238E27FC236}">
                <a16:creationId xmlns:a16="http://schemas.microsoft.com/office/drawing/2014/main" id="{D5658AA9-8730-194E-AC3E-48ADD27A2CD5}"/>
              </a:ext>
            </a:extLst>
          </p:cNvPr>
          <p:cNvSpPr/>
          <p:nvPr/>
        </p:nvSpPr>
        <p:spPr>
          <a:xfrm flipH="1">
            <a:off x="6612131" y="4285926"/>
            <a:ext cx="2457069"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pic>
        <p:nvPicPr>
          <p:cNvPr id="12" name="Picture 11">
            <a:extLst>
              <a:ext uri="{FF2B5EF4-FFF2-40B4-BE49-F238E27FC236}">
                <a16:creationId xmlns:a16="http://schemas.microsoft.com/office/drawing/2014/main" id="{7C08B811-204F-274F-AB50-FAA0D1464E8B}"/>
              </a:ext>
            </a:extLst>
          </p:cNvPr>
          <p:cNvPicPr>
            <a:picLocks noChangeAspect="1"/>
          </p:cNvPicPr>
          <p:nvPr/>
        </p:nvPicPr>
        <p:blipFill>
          <a:blip r:embed="rId3"/>
          <a:stretch>
            <a:fillRect/>
          </a:stretch>
        </p:blipFill>
        <p:spPr>
          <a:xfrm>
            <a:off x="3610868" y="5760828"/>
            <a:ext cx="190500" cy="228600"/>
          </a:xfrm>
          <a:prstGeom prst="rect">
            <a:avLst/>
          </a:prstGeom>
        </p:spPr>
      </p:pic>
      <p:pic>
        <p:nvPicPr>
          <p:cNvPr id="13" name="Picture 12">
            <a:extLst>
              <a:ext uri="{FF2B5EF4-FFF2-40B4-BE49-F238E27FC236}">
                <a16:creationId xmlns:a16="http://schemas.microsoft.com/office/drawing/2014/main" id="{F9007AC3-0084-634E-B152-9199FE0793A7}"/>
              </a:ext>
            </a:extLst>
          </p:cNvPr>
          <p:cNvPicPr>
            <a:picLocks noChangeAspect="1"/>
          </p:cNvPicPr>
          <p:nvPr/>
        </p:nvPicPr>
        <p:blipFill>
          <a:blip r:embed="rId4"/>
          <a:stretch>
            <a:fillRect/>
          </a:stretch>
        </p:blipFill>
        <p:spPr>
          <a:xfrm>
            <a:off x="8012068" y="5671795"/>
            <a:ext cx="165100" cy="228600"/>
          </a:xfrm>
          <a:prstGeom prst="rect">
            <a:avLst/>
          </a:prstGeom>
        </p:spPr>
      </p:pic>
    </p:spTree>
    <p:extLst>
      <p:ext uri="{BB962C8B-B14F-4D97-AF65-F5344CB8AC3E}">
        <p14:creationId xmlns:p14="http://schemas.microsoft.com/office/powerpoint/2010/main" val="26795382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29287-934B-7A4C-8358-74E59B96B226}"/>
              </a:ext>
            </a:extLst>
          </p:cNvPr>
          <p:cNvSpPr>
            <a:spLocks noGrp="1"/>
          </p:cNvSpPr>
          <p:nvPr>
            <p:ph type="title"/>
          </p:nvPr>
        </p:nvSpPr>
        <p:spPr/>
        <p:txBody>
          <a:bodyPr/>
          <a:lstStyle/>
          <a:p>
            <a:r>
              <a:rPr lang="en-US" dirty="0"/>
              <a:t>Anisotropic Friction</a:t>
            </a:r>
          </a:p>
        </p:txBody>
      </p:sp>
      <p:sp>
        <p:nvSpPr>
          <p:cNvPr id="8" name="Freeform 7">
            <a:extLst>
              <a:ext uri="{FF2B5EF4-FFF2-40B4-BE49-F238E27FC236}">
                <a16:creationId xmlns:a16="http://schemas.microsoft.com/office/drawing/2014/main" id="{5ED01431-F59E-EF43-9B01-21489EE35735}"/>
              </a:ext>
            </a:extLst>
          </p:cNvPr>
          <p:cNvSpPr/>
          <p:nvPr/>
        </p:nvSpPr>
        <p:spPr>
          <a:xfrm>
            <a:off x="2830631" y="4285926"/>
            <a:ext cx="2551623"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grpSp>
        <p:nvGrpSpPr>
          <p:cNvPr id="9" name="Group 8">
            <a:extLst>
              <a:ext uri="{FF2B5EF4-FFF2-40B4-BE49-F238E27FC236}">
                <a16:creationId xmlns:a16="http://schemas.microsoft.com/office/drawing/2014/main" id="{1E324C32-EB6E-6144-B84B-2818340169E8}"/>
              </a:ext>
            </a:extLst>
          </p:cNvPr>
          <p:cNvGrpSpPr/>
          <p:nvPr/>
        </p:nvGrpSpPr>
        <p:grpSpPr>
          <a:xfrm rot="608102" flipH="1">
            <a:off x="3715369" y="5297367"/>
            <a:ext cx="208730" cy="208730"/>
            <a:chOff x="731520" y="3074238"/>
            <a:chExt cx="914400" cy="914400"/>
          </a:xfrm>
        </p:grpSpPr>
        <p:sp>
          <p:nvSpPr>
            <p:cNvPr id="45" name="Freeform 44">
              <a:extLst>
                <a:ext uri="{FF2B5EF4-FFF2-40B4-BE49-F238E27FC236}">
                  <a16:creationId xmlns:a16="http://schemas.microsoft.com/office/drawing/2014/main" id="{5E90EA85-0A1D-6C40-B90C-CEF16AFD3EDF}"/>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45">
              <a:extLst>
                <a:ext uri="{FF2B5EF4-FFF2-40B4-BE49-F238E27FC236}">
                  <a16:creationId xmlns:a16="http://schemas.microsoft.com/office/drawing/2014/main" id="{15843DDC-05C4-1A43-B01E-FFA8A5BC32C1}"/>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32E66B2B-74DF-7744-91B1-A79136D1A796}"/>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7">
              <a:extLst>
                <a:ext uri="{FF2B5EF4-FFF2-40B4-BE49-F238E27FC236}">
                  <a16:creationId xmlns:a16="http://schemas.microsoft.com/office/drawing/2014/main" id="{83D7DFBC-55E3-1648-ACDE-70AF938A0ACE}"/>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0" name="Group 9">
            <a:extLst>
              <a:ext uri="{FF2B5EF4-FFF2-40B4-BE49-F238E27FC236}">
                <a16:creationId xmlns:a16="http://schemas.microsoft.com/office/drawing/2014/main" id="{89ECBB7A-2A6A-8149-8939-637FD9DBE69F}"/>
              </a:ext>
            </a:extLst>
          </p:cNvPr>
          <p:cNvGrpSpPr/>
          <p:nvPr/>
        </p:nvGrpSpPr>
        <p:grpSpPr>
          <a:xfrm rot="608102" flipH="1">
            <a:off x="7571963" y="5315733"/>
            <a:ext cx="208730" cy="208730"/>
            <a:chOff x="731520" y="3074238"/>
            <a:chExt cx="914400" cy="914400"/>
          </a:xfrm>
        </p:grpSpPr>
        <p:sp>
          <p:nvSpPr>
            <p:cNvPr id="41" name="Freeform 40">
              <a:extLst>
                <a:ext uri="{FF2B5EF4-FFF2-40B4-BE49-F238E27FC236}">
                  <a16:creationId xmlns:a16="http://schemas.microsoft.com/office/drawing/2014/main" id="{8A807A21-25CA-AD46-968D-95B925743A8F}"/>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76A4EBD4-95E9-2F4A-97E3-8CE201BC7561}"/>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42">
              <a:extLst>
                <a:ext uri="{FF2B5EF4-FFF2-40B4-BE49-F238E27FC236}">
                  <a16:creationId xmlns:a16="http://schemas.microsoft.com/office/drawing/2014/main" id="{6317C939-1586-3C44-B1B3-0B4E9E0B5037}"/>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43">
              <a:extLst>
                <a:ext uri="{FF2B5EF4-FFF2-40B4-BE49-F238E27FC236}">
                  <a16:creationId xmlns:a16="http://schemas.microsoft.com/office/drawing/2014/main" id="{EFDDAEC0-7FA9-E74F-AED3-DF402CDF2742}"/>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Freeform 10">
            <a:extLst>
              <a:ext uri="{FF2B5EF4-FFF2-40B4-BE49-F238E27FC236}">
                <a16:creationId xmlns:a16="http://schemas.microsoft.com/office/drawing/2014/main" id="{F16DAA6F-A1AF-9F4A-85C4-5D6B84385B1B}"/>
              </a:ext>
            </a:extLst>
          </p:cNvPr>
          <p:cNvSpPr/>
          <p:nvPr/>
        </p:nvSpPr>
        <p:spPr>
          <a:xfrm flipH="1">
            <a:off x="6612131" y="4285926"/>
            <a:ext cx="2457069"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pic>
        <p:nvPicPr>
          <p:cNvPr id="12" name="Picture 11">
            <a:extLst>
              <a:ext uri="{FF2B5EF4-FFF2-40B4-BE49-F238E27FC236}">
                <a16:creationId xmlns:a16="http://schemas.microsoft.com/office/drawing/2014/main" id="{CB79BFCC-8288-A04D-B7F4-11A95336A2CD}"/>
              </a:ext>
            </a:extLst>
          </p:cNvPr>
          <p:cNvPicPr>
            <a:picLocks noChangeAspect="1"/>
          </p:cNvPicPr>
          <p:nvPr/>
        </p:nvPicPr>
        <p:blipFill>
          <a:blip r:embed="rId3"/>
          <a:stretch>
            <a:fillRect/>
          </a:stretch>
        </p:blipFill>
        <p:spPr>
          <a:xfrm>
            <a:off x="3610868" y="5760828"/>
            <a:ext cx="190500" cy="228600"/>
          </a:xfrm>
          <a:prstGeom prst="rect">
            <a:avLst/>
          </a:prstGeom>
        </p:spPr>
      </p:pic>
      <p:pic>
        <p:nvPicPr>
          <p:cNvPr id="13" name="Picture 12">
            <a:extLst>
              <a:ext uri="{FF2B5EF4-FFF2-40B4-BE49-F238E27FC236}">
                <a16:creationId xmlns:a16="http://schemas.microsoft.com/office/drawing/2014/main" id="{DD36B79A-A57E-9341-AC9D-BFCF3078F269}"/>
              </a:ext>
            </a:extLst>
          </p:cNvPr>
          <p:cNvPicPr>
            <a:picLocks noChangeAspect="1"/>
          </p:cNvPicPr>
          <p:nvPr/>
        </p:nvPicPr>
        <p:blipFill>
          <a:blip r:embed="rId4"/>
          <a:stretch>
            <a:fillRect/>
          </a:stretch>
        </p:blipFill>
        <p:spPr>
          <a:xfrm>
            <a:off x="8012068" y="5671795"/>
            <a:ext cx="165100" cy="228600"/>
          </a:xfrm>
          <a:prstGeom prst="rect">
            <a:avLst/>
          </a:prstGeom>
        </p:spPr>
      </p:pic>
      <p:cxnSp>
        <p:nvCxnSpPr>
          <p:cNvPr id="18" name="Straight Arrow Connector 17">
            <a:extLst>
              <a:ext uri="{FF2B5EF4-FFF2-40B4-BE49-F238E27FC236}">
                <a16:creationId xmlns:a16="http://schemas.microsoft.com/office/drawing/2014/main" id="{EB305D7F-F9D4-D34E-9666-1D13D14DA790}"/>
              </a:ext>
            </a:extLst>
          </p:cNvPr>
          <p:cNvCxnSpPr>
            <a:cxnSpLocks/>
          </p:cNvCxnSpPr>
          <p:nvPr/>
        </p:nvCxnSpPr>
        <p:spPr>
          <a:xfrm flipV="1">
            <a:off x="4838407" y="3806371"/>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40A770B-26FB-B94D-9759-4F3B704D23E2}"/>
              </a:ext>
            </a:extLst>
          </p:cNvPr>
          <p:cNvCxnSpPr>
            <a:cxnSpLocks/>
          </p:cNvCxnSpPr>
          <p:nvPr/>
        </p:nvCxnSpPr>
        <p:spPr>
          <a:xfrm flipH="1" flipV="1">
            <a:off x="6820602" y="3874274"/>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12BB9FFD-C3C1-5947-9FDD-EDCA845E0D10}"/>
              </a:ext>
            </a:extLst>
          </p:cNvPr>
          <p:cNvPicPr>
            <a:picLocks noChangeAspect="1"/>
          </p:cNvPicPr>
          <p:nvPr/>
        </p:nvPicPr>
        <p:blipFill>
          <a:blip r:embed="rId5"/>
          <a:stretch>
            <a:fillRect/>
          </a:stretch>
        </p:blipFill>
        <p:spPr>
          <a:xfrm>
            <a:off x="5059392" y="4052875"/>
            <a:ext cx="177800" cy="152400"/>
          </a:xfrm>
          <a:prstGeom prst="rect">
            <a:avLst/>
          </a:prstGeom>
        </p:spPr>
      </p:pic>
      <p:pic>
        <p:nvPicPr>
          <p:cNvPr id="21" name="Picture 20">
            <a:extLst>
              <a:ext uri="{FF2B5EF4-FFF2-40B4-BE49-F238E27FC236}">
                <a16:creationId xmlns:a16="http://schemas.microsoft.com/office/drawing/2014/main" id="{D0BDBDC5-C440-814C-A340-D38E61E8F678}"/>
              </a:ext>
            </a:extLst>
          </p:cNvPr>
          <p:cNvPicPr>
            <a:picLocks noChangeAspect="1"/>
          </p:cNvPicPr>
          <p:nvPr/>
        </p:nvPicPr>
        <p:blipFill>
          <a:blip r:embed="rId6"/>
          <a:stretch>
            <a:fillRect/>
          </a:stretch>
        </p:blipFill>
        <p:spPr>
          <a:xfrm>
            <a:off x="6612131" y="4235199"/>
            <a:ext cx="419100" cy="152400"/>
          </a:xfrm>
          <a:prstGeom prst="rect">
            <a:avLst/>
          </a:prstGeom>
        </p:spPr>
      </p:pic>
      <p:sp>
        <p:nvSpPr>
          <p:cNvPr id="38" name="Freeform 37">
            <a:extLst>
              <a:ext uri="{FF2B5EF4-FFF2-40B4-BE49-F238E27FC236}">
                <a16:creationId xmlns:a16="http://schemas.microsoft.com/office/drawing/2014/main" id="{9EE7B3DD-08F3-1B4B-88BB-C4AA676597DC}"/>
              </a:ext>
            </a:extLst>
          </p:cNvPr>
          <p:cNvSpPr/>
          <p:nvPr/>
        </p:nvSpPr>
        <p:spPr>
          <a:xfrm>
            <a:off x="4247599" y="3249715"/>
            <a:ext cx="999641" cy="767166"/>
          </a:xfrm>
          <a:custGeom>
            <a:avLst/>
            <a:gdLst>
              <a:gd name="connsiteX0" fmla="*/ 0 w 999641"/>
              <a:gd name="connsiteY0" fmla="*/ 767166 h 767166"/>
              <a:gd name="connsiteX1" fmla="*/ 294468 w 999641"/>
              <a:gd name="connsiteY1" fmla="*/ 240224 h 767166"/>
              <a:gd name="connsiteX2" fmla="*/ 999641 w 999641"/>
              <a:gd name="connsiteY2" fmla="*/ 0 h 767166"/>
              <a:gd name="connsiteX3" fmla="*/ 999641 w 999641"/>
              <a:gd name="connsiteY3" fmla="*/ 0 h 767166"/>
            </a:gdLst>
            <a:ahLst/>
            <a:cxnLst>
              <a:cxn ang="0">
                <a:pos x="connsiteX0" y="connsiteY0"/>
              </a:cxn>
              <a:cxn ang="0">
                <a:pos x="connsiteX1" y="connsiteY1"/>
              </a:cxn>
              <a:cxn ang="0">
                <a:pos x="connsiteX2" y="connsiteY2"/>
              </a:cxn>
              <a:cxn ang="0">
                <a:pos x="connsiteX3" y="connsiteY3"/>
              </a:cxn>
            </a:cxnLst>
            <a:rect l="l" t="t" r="r" b="b"/>
            <a:pathLst>
              <a:path w="999641" h="767166">
                <a:moveTo>
                  <a:pt x="0" y="767166"/>
                </a:moveTo>
                <a:cubicBezTo>
                  <a:pt x="63930" y="567625"/>
                  <a:pt x="127861" y="368085"/>
                  <a:pt x="294468" y="240224"/>
                </a:cubicBezTo>
                <a:cubicBezTo>
                  <a:pt x="461075" y="112363"/>
                  <a:pt x="999641" y="0"/>
                  <a:pt x="999641" y="0"/>
                </a:cubicBezTo>
                <a:lnTo>
                  <a:pt x="999641" y="0"/>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a:extLst>
              <a:ext uri="{FF2B5EF4-FFF2-40B4-BE49-F238E27FC236}">
                <a16:creationId xmlns:a16="http://schemas.microsoft.com/office/drawing/2014/main" id="{D99A6514-F5A8-614E-889F-A6A9EBC73B1B}"/>
              </a:ext>
            </a:extLst>
          </p:cNvPr>
          <p:cNvSpPr/>
          <p:nvPr/>
        </p:nvSpPr>
        <p:spPr>
          <a:xfrm>
            <a:off x="6076399" y="3412447"/>
            <a:ext cx="1255363" cy="712922"/>
          </a:xfrm>
          <a:custGeom>
            <a:avLst/>
            <a:gdLst>
              <a:gd name="connsiteX0" fmla="*/ 1255363 w 1255363"/>
              <a:gd name="connsiteY0" fmla="*/ 712922 h 712922"/>
              <a:gd name="connsiteX1" fmla="*/ 914400 w 1255363"/>
              <a:gd name="connsiteY1" fmla="*/ 309966 h 712922"/>
              <a:gd name="connsiteX2" fmla="*/ 433953 w 1255363"/>
              <a:gd name="connsiteY2" fmla="*/ 100739 h 712922"/>
              <a:gd name="connsiteX3" fmla="*/ 0 w 1255363"/>
              <a:gd name="connsiteY3" fmla="*/ 0 h 712922"/>
            </a:gdLst>
            <a:ahLst/>
            <a:cxnLst>
              <a:cxn ang="0">
                <a:pos x="connsiteX0" y="connsiteY0"/>
              </a:cxn>
              <a:cxn ang="0">
                <a:pos x="connsiteX1" y="connsiteY1"/>
              </a:cxn>
              <a:cxn ang="0">
                <a:pos x="connsiteX2" y="connsiteY2"/>
              </a:cxn>
              <a:cxn ang="0">
                <a:pos x="connsiteX3" y="connsiteY3"/>
              </a:cxn>
            </a:cxnLst>
            <a:rect l="l" t="t" r="r" b="b"/>
            <a:pathLst>
              <a:path w="1255363" h="712922">
                <a:moveTo>
                  <a:pt x="1255363" y="712922"/>
                </a:moveTo>
                <a:cubicBezTo>
                  <a:pt x="1153332" y="562459"/>
                  <a:pt x="1051302" y="411996"/>
                  <a:pt x="914400" y="309966"/>
                </a:cubicBezTo>
                <a:cubicBezTo>
                  <a:pt x="777498" y="207935"/>
                  <a:pt x="586353" y="152400"/>
                  <a:pt x="433953" y="100739"/>
                </a:cubicBezTo>
                <a:cubicBezTo>
                  <a:pt x="281553" y="49078"/>
                  <a:pt x="140776" y="24539"/>
                  <a:pt x="0" y="0"/>
                </a:cubicBez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ADC538FB-30B9-364A-8877-C9352DAD5F0F}"/>
              </a:ext>
            </a:extLst>
          </p:cNvPr>
          <p:cNvSpPr/>
          <p:nvPr/>
        </p:nvSpPr>
        <p:spPr>
          <a:xfrm>
            <a:off x="5713968" y="316687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8825D719-47AC-5643-AA4C-627FE621AFA7}"/>
              </a:ext>
            </a:extLst>
          </p:cNvPr>
          <p:cNvSpPr/>
          <p:nvPr/>
        </p:nvSpPr>
        <p:spPr>
          <a:xfrm>
            <a:off x="4371434" y="4386397"/>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3F341641-098A-9A4B-ADF5-EF09D9D0768C}"/>
              </a:ext>
            </a:extLst>
          </p:cNvPr>
          <p:cNvSpPr/>
          <p:nvPr/>
        </p:nvSpPr>
        <p:spPr>
          <a:xfrm>
            <a:off x="7295388" y="4462720"/>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16795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06744-3403-2247-9AA1-051339AF2C1C}"/>
              </a:ext>
            </a:extLst>
          </p:cNvPr>
          <p:cNvSpPr>
            <a:spLocks noGrp="1"/>
          </p:cNvSpPr>
          <p:nvPr>
            <p:ph type="title"/>
          </p:nvPr>
        </p:nvSpPr>
        <p:spPr/>
        <p:txBody>
          <a:bodyPr/>
          <a:lstStyle/>
          <a:p>
            <a:r>
              <a:rPr lang="en-US" dirty="0"/>
              <a:t>Anisotropic Friction</a:t>
            </a:r>
          </a:p>
        </p:txBody>
      </p:sp>
      <p:sp>
        <p:nvSpPr>
          <p:cNvPr id="7" name="Freeform 6">
            <a:extLst>
              <a:ext uri="{FF2B5EF4-FFF2-40B4-BE49-F238E27FC236}">
                <a16:creationId xmlns:a16="http://schemas.microsoft.com/office/drawing/2014/main" id="{CEE9FAB8-41D3-E946-B9B0-E61B2F4E6D66}"/>
              </a:ext>
            </a:extLst>
          </p:cNvPr>
          <p:cNvSpPr/>
          <p:nvPr/>
        </p:nvSpPr>
        <p:spPr>
          <a:xfrm>
            <a:off x="4194342" y="2734717"/>
            <a:ext cx="3488698" cy="984291"/>
          </a:xfrm>
          <a:custGeom>
            <a:avLst/>
            <a:gdLst>
              <a:gd name="connsiteX0" fmla="*/ 0 w 3488698"/>
              <a:gd name="connsiteY0" fmla="*/ 931873 h 984291"/>
              <a:gd name="connsiteX1" fmla="*/ 809565 w 3488698"/>
              <a:gd name="connsiteY1" fmla="*/ 11649 h 984291"/>
              <a:gd name="connsiteX2" fmla="*/ 3488698 w 3488698"/>
              <a:gd name="connsiteY2" fmla="*/ 0 h 984291"/>
              <a:gd name="connsiteX3" fmla="*/ 2818915 w 3488698"/>
              <a:gd name="connsiteY3" fmla="*/ 984291 h 984291"/>
              <a:gd name="connsiteX4" fmla="*/ 0 w 3488698"/>
              <a:gd name="connsiteY4" fmla="*/ 931873 h 984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8698" h="984291">
                <a:moveTo>
                  <a:pt x="0" y="931873"/>
                </a:moveTo>
                <a:lnTo>
                  <a:pt x="809565" y="11649"/>
                </a:lnTo>
                <a:lnTo>
                  <a:pt x="3488698" y="0"/>
                </a:lnTo>
                <a:lnTo>
                  <a:pt x="2818915" y="984291"/>
                </a:lnTo>
                <a:lnTo>
                  <a:pt x="0" y="931873"/>
                </a:lnTo>
                <a:close/>
              </a:path>
            </a:pathLst>
          </a:custGeom>
          <a:solidFill>
            <a:schemeClr val="accent5">
              <a:lumMod val="20000"/>
              <a:lumOff val="8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8971FEF5-2015-B546-8327-57A383272CEB}"/>
              </a:ext>
            </a:extLst>
          </p:cNvPr>
          <p:cNvSpPr/>
          <p:nvPr/>
        </p:nvSpPr>
        <p:spPr>
          <a:xfrm>
            <a:off x="2830631" y="4285926"/>
            <a:ext cx="2551623"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grpSp>
        <p:nvGrpSpPr>
          <p:cNvPr id="9" name="Group 8">
            <a:extLst>
              <a:ext uri="{FF2B5EF4-FFF2-40B4-BE49-F238E27FC236}">
                <a16:creationId xmlns:a16="http://schemas.microsoft.com/office/drawing/2014/main" id="{6E6C6E6C-CFCB-2747-8F95-A8E48A09BE00}"/>
              </a:ext>
            </a:extLst>
          </p:cNvPr>
          <p:cNvGrpSpPr/>
          <p:nvPr/>
        </p:nvGrpSpPr>
        <p:grpSpPr>
          <a:xfrm rot="608102" flipH="1">
            <a:off x="3715369" y="5297367"/>
            <a:ext cx="208730" cy="208730"/>
            <a:chOff x="731520" y="3074238"/>
            <a:chExt cx="914400" cy="914400"/>
          </a:xfrm>
        </p:grpSpPr>
        <p:sp>
          <p:nvSpPr>
            <p:cNvPr id="45" name="Freeform 44">
              <a:extLst>
                <a:ext uri="{FF2B5EF4-FFF2-40B4-BE49-F238E27FC236}">
                  <a16:creationId xmlns:a16="http://schemas.microsoft.com/office/drawing/2014/main" id="{362B8654-A71E-504C-929B-9E6136C91845}"/>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45">
              <a:extLst>
                <a:ext uri="{FF2B5EF4-FFF2-40B4-BE49-F238E27FC236}">
                  <a16:creationId xmlns:a16="http://schemas.microsoft.com/office/drawing/2014/main" id="{8A23D36B-3AEF-5941-80E2-2C3D734927E4}"/>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2FAE594C-A0AC-C24B-BEEB-BECB40F46FB2}"/>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7">
              <a:extLst>
                <a:ext uri="{FF2B5EF4-FFF2-40B4-BE49-F238E27FC236}">
                  <a16:creationId xmlns:a16="http://schemas.microsoft.com/office/drawing/2014/main" id="{6FBBCA87-5629-5A45-B1E9-76F3FC2B092D}"/>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0" name="Group 9">
            <a:extLst>
              <a:ext uri="{FF2B5EF4-FFF2-40B4-BE49-F238E27FC236}">
                <a16:creationId xmlns:a16="http://schemas.microsoft.com/office/drawing/2014/main" id="{0B5D5084-9DE1-D241-A780-1A43AE0F7046}"/>
              </a:ext>
            </a:extLst>
          </p:cNvPr>
          <p:cNvGrpSpPr/>
          <p:nvPr/>
        </p:nvGrpSpPr>
        <p:grpSpPr>
          <a:xfrm rot="608102" flipH="1">
            <a:off x="7571963" y="5315733"/>
            <a:ext cx="208730" cy="208730"/>
            <a:chOff x="731520" y="3074238"/>
            <a:chExt cx="914400" cy="914400"/>
          </a:xfrm>
        </p:grpSpPr>
        <p:sp>
          <p:nvSpPr>
            <p:cNvPr id="41" name="Freeform 40">
              <a:extLst>
                <a:ext uri="{FF2B5EF4-FFF2-40B4-BE49-F238E27FC236}">
                  <a16:creationId xmlns:a16="http://schemas.microsoft.com/office/drawing/2014/main" id="{A97E9C84-517B-D844-9FCF-EAEDFE386AC9}"/>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99BA882A-D726-E64D-A7C6-FA70E065D6DB}"/>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42">
              <a:extLst>
                <a:ext uri="{FF2B5EF4-FFF2-40B4-BE49-F238E27FC236}">
                  <a16:creationId xmlns:a16="http://schemas.microsoft.com/office/drawing/2014/main" id="{274EB51A-BCD5-074C-B53E-CD44E24A1DFA}"/>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43">
              <a:extLst>
                <a:ext uri="{FF2B5EF4-FFF2-40B4-BE49-F238E27FC236}">
                  <a16:creationId xmlns:a16="http://schemas.microsoft.com/office/drawing/2014/main" id="{F22C729F-794A-B446-8FE1-731AA30F6B9B}"/>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Freeform 10">
            <a:extLst>
              <a:ext uri="{FF2B5EF4-FFF2-40B4-BE49-F238E27FC236}">
                <a16:creationId xmlns:a16="http://schemas.microsoft.com/office/drawing/2014/main" id="{FE4FE51E-55E5-874D-8A9F-E8385C38DFFB}"/>
              </a:ext>
            </a:extLst>
          </p:cNvPr>
          <p:cNvSpPr/>
          <p:nvPr/>
        </p:nvSpPr>
        <p:spPr>
          <a:xfrm flipH="1">
            <a:off x="6612131" y="4285926"/>
            <a:ext cx="2457069"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pic>
        <p:nvPicPr>
          <p:cNvPr id="12" name="Picture 11">
            <a:extLst>
              <a:ext uri="{FF2B5EF4-FFF2-40B4-BE49-F238E27FC236}">
                <a16:creationId xmlns:a16="http://schemas.microsoft.com/office/drawing/2014/main" id="{F4AC894F-B219-BA40-A0D5-B9ACFBF48AC6}"/>
              </a:ext>
            </a:extLst>
          </p:cNvPr>
          <p:cNvPicPr>
            <a:picLocks noChangeAspect="1"/>
          </p:cNvPicPr>
          <p:nvPr/>
        </p:nvPicPr>
        <p:blipFill>
          <a:blip r:embed="rId3"/>
          <a:stretch>
            <a:fillRect/>
          </a:stretch>
        </p:blipFill>
        <p:spPr>
          <a:xfrm>
            <a:off x="3610868" y="5760828"/>
            <a:ext cx="190500" cy="228600"/>
          </a:xfrm>
          <a:prstGeom prst="rect">
            <a:avLst/>
          </a:prstGeom>
        </p:spPr>
      </p:pic>
      <p:pic>
        <p:nvPicPr>
          <p:cNvPr id="13" name="Picture 12">
            <a:extLst>
              <a:ext uri="{FF2B5EF4-FFF2-40B4-BE49-F238E27FC236}">
                <a16:creationId xmlns:a16="http://schemas.microsoft.com/office/drawing/2014/main" id="{774463F7-00CE-7E42-823F-066B014DD572}"/>
              </a:ext>
            </a:extLst>
          </p:cNvPr>
          <p:cNvPicPr>
            <a:picLocks noChangeAspect="1"/>
          </p:cNvPicPr>
          <p:nvPr/>
        </p:nvPicPr>
        <p:blipFill>
          <a:blip r:embed="rId4"/>
          <a:stretch>
            <a:fillRect/>
          </a:stretch>
        </p:blipFill>
        <p:spPr>
          <a:xfrm>
            <a:off x="8012068" y="5671795"/>
            <a:ext cx="165100" cy="228600"/>
          </a:xfrm>
          <a:prstGeom prst="rect">
            <a:avLst/>
          </a:prstGeom>
        </p:spPr>
      </p:pic>
      <p:cxnSp>
        <p:nvCxnSpPr>
          <p:cNvPr id="18" name="Straight Arrow Connector 17">
            <a:extLst>
              <a:ext uri="{FF2B5EF4-FFF2-40B4-BE49-F238E27FC236}">
                <a16:creationId xmlns:a16="http://schemas.microsoft.com/office/drawing/2014/main" id="{FE10F047-A70F-4745-824E-49E890DCF978}"/>
              </a:ext>
            </a:extLst>
          </p:cNvPr>
          <p:cNvCxnSpPr>
            <a:cxnSpLocks/>
          </p:cNvCxnSpPr>
          <p:nvPr/>
        </p:nvCxnSpPr>
        <p:spPr>
          <a:xfrm flipV="1">
            <a:off x="4838407" y="3806371"/>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ED5EBDD-68B6-F845-BA45-B490DE3F1E8E}"/>
              </a:ext>
            </a:extLst>
          </p:cNvPr>
          <p:cNvCxnSpPr>
            <a:cxnSpLocks/>
          </p:cNvCxnSpPr>
          <p:nvPr/>
        </p:nvCxnSpPr>
        <p:spPr>
          <a:xfrm flipH="1" flipV="1">
            <a:off x="6820602" y="3874274"/>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83C8879B-1E2E-114E-9ECD-26A0CF6A2F82}"/>
              </a:ext>
            </a:extLst>
          </p:cNvPr>
          <p:cNvPicPr>
            <a:picLocks noChangeAspect="1"/>
          </p:cNvPicPr>
          <p:nvPr/>
        </p:nvPicPr>
        <p:blipFill>
          <a:blip r:embed="rId5"/>
          <a:stretch>
            <a:fillRect/>
          </a:stretch>
        </p:blipFill>
        <p:spPr>
          <a:xfrm>
            <a:off x="5059392" y="4052875"/>
            <a:ext cx="177800" cy="152400"/>
          </a:xfrm>
          <a:prstGeom prst="rect">
            <a:avLst/>
          </a:prstGeom>
        </p:spPr>
      </p:pic>
      <p:pic>
        <p:nvPicPr>
          <p:cNvPr id="21" name="Picture 20">
            <a:extLst>
              <a:ext uri="{FF2B5EF4-FFF2-40B4-BE49-F238E27FC236}">
                <a16:creationId xmlns:a16="http://schemas.microsoft.com/office/drawing/2014/main" id="{B666E619-D0EF-E24C-954A-E0C7D6B00036}"/>
              </a:ext>
            </a:extLst>
          </p:cNvPr>
          <p:cNvPicPr>
            <a:picLocks noChangeAspect="1"/>
          </p:cNvPicPr>
          <p:nvPr/>
        </p:nvPicPr>
        <p:blipFill>
          <a:blip r:embed="rId6"/>
          <a:stretch>
            <a:fillRect/>
          </a:stretch>
        </p:blipFill>
        <p:spPr>
          <a:xfrm>
            <a:off x="6612131" y="4235199"/>
            <a:ext cx="419100" cy="152400"/>
          </a:xfrm>
          <a:prstGeom prst="rect">
            <a:avLst/>
          </a:prstGeom>
        </p:spPr>
      </p:pic>
      <p:cxnSp>
        <p:nvCxnSpPr>
          <p:cNvPr id="28" name="Straight Arrow Connector 27">
            <a:extLst>
              <a:ext uri="{FF2B5EF4-FFF2-40B4-BE49-F238E27FC236}">
                <a16:creationId xmlns:a16="http://schemas.microsoft.com/office/drawing/2014/main" id="{BBC20CAB-96A1-5546-839D-0D955F0BF110}"/>
              </a:ext>
            </a:extLst>
          </p:cNvPr>
          <p:cNvCxnSpPr>
            <a:cxnSpLocks/>
          </p:cNvCxnSpPr>
          <p:nvPr/>
        </p:nvCxnSpPr>
        <p:spPr>
          <a:xfrm flipV="1">
            <a:off x="5756979" y="2420210"/>
            <a:ext cx="9771" cy="8449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6" name="Picture 35">
            <a:extLst>
              <a:ext uri="{FF2B5EF4-FFF2-40B4-BE49-F238E27FC236}">
                <a16:creationId xmlns:a16="http://schemas.microsoft.com/office/drawing/2014/main" id="{2EA67E0E-63C5-0F41-916B-2A4E72E54F97}"/>
              </a:ext>
            </a:extLst>
          </p:cNvPr>
          <p:cNvPicPr>
            <a:picLocks noChangeAspect="1"/>
          </p:cNvPicPr>
          <p:nvPr/>
        </p:nvPicPr>
        <p:blipFill>
          <a:blip r:embed="rId7"/>
          <a:stretch>
            <a:fillRect/>
          </a:stretch>
        </p:blipFill>
        <p:spPr>
          <a:xfrm>
            <a:off x="5677850" y="2039466"/>
            <a:ext cx="177800" cy="228600"/>
          </a:xfrm>
          <a:prstGeom prst="rect">
            <a:avLst/>
          </a:prstGeom>
        </p:spPr>
      </p:pic>
      <p:sp>
        <p:nvSpPr>
          <p:cNvPr id="38" name="Freeform 37">
            <a:extLst>
              <a:ext uri="{FF2B5EF4-FFF2-40B4-BE49-F238E27FC236}">
                <a16:creationId xmlns:a16="http://schemas.microsoft.com/office/drawing/2014/main" id="{661D5CCF-264A-0B4B-8BAB-A30CA0680B31}"/>
              </a:ext>
            </a:extLst>
          </p:cNvPr>
          <p:cNvSpPr/>
          <p:nvPr/>
        </p:nvSpPr>
        <p:spPr>
          <a:xfrm>
            <a:off x="4247599" y="3249715"/>
            <a:ext cx="999641" cy="767166"/>
          </a:xfrm>
          <a:custGeom>
            <a:avLst/>
            <a:gdLst>
              <a:gd name="connsiteX0" fmla="*/ 0 w 999641"/>
              <a:gd name="connsiteY0" fmla="*/ 767166 h 767166"/>
              <a:gd name="connsiteX1" fmla="*/ 294468 w 999641"/>
              <a:gd name="connsiteY1" fmla="*/ 240224 h 767166"/>
              <a:gd name="connsiteX2" fmla="*/ 999641 w 999641"/>
              <a:gd name="connsiteY2" fmla="*/ 0 h 767166"/>
              <a:gd name="connsiteX3" fmla="*/ 999641 w 999641"/>
              <a:gd name="connsiteY3" fmla="*/ 0 h 767166"/>
            </a:gdLst>
            <a:ahLst/>
            <a:cxnLst>
              <a:cxn ang="0">
                <a:pos x="connsiteX0" y="connsiteY0"/>
              </a:cxn>
              <a:cxn ang="0">
                <a:pos x="connsiteX1" y="connsiteY1"/>
              </a:cxn>
              <a:cxn ang="0">
                <a:pos x="connsiteX2" y="connsiteY2"/>
              </a:cxn>
              <a:cxn ang="0">
                <a:pos x="connsiteX3" y="connsiteY3"/>
              </a:cxn>
            </a:cxnLst>
            <a:rect l="l" t="t" r="r" b="b"/>
            <a:pathLst>
              <a:path w="999641" h="767166">
                <a:moveTo>
                  <a:pt x="0" y="767166"/>
                </a:moveTo>
                <a:cubicBezTo>
                  <a:pt x="63930" y="567625"/>
                  <a:pt x="127861" y="368085"/>
                  <a:pt x="294468" y="240224"/>
                </a:cubicBezTo>
                <a:cubicBezTo>
                  <a:pt x="461075" y="112363"/>
                  <a:pt x="999641" y="0"/>
                  <a:pt x="999641" y="0"/>
                </a:cubicBezTo>
                <a:lnTo>
                  <a:pt x="999641" y="0"/>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a:extLst>
              <a:ext uri="{FF2B5EF4-FFF2-40B4-BE49-F238E27FC236}">
                <a16:creationId xmlns:a16="http://schemas.microsoft.com/office/drawing/2014/main" id="{CC8C740F-8321-1242-B6E2-8DBE5E6107B5}"/>
              </a:ext>
            </a:extLst>
          </p:cNvPr>
          <p:cNvSpPr/>
          <p:nvPr/>
        </p:nvSpPr>
        <p:spPr>
          <a:xfrm>
            <a:off x="6076399" y="3412447"/>
            <a:ext cx="1255363" cy="712922"/>
          </a:xfrm>
          <a:custGeom>
            <a:avLst/>
            <a:gdLst>
              <a:gd name="connsiteX0" fmla="*/ 1255363 w 1255363"/>
              <a:gd name="connsiteY0" fmla="*/ 712922 h 712922"/>
              <a:gd name="connsiteX1" fmla="*/ 914400 w 1255363"/>
              <a:gd name="connsiteY1" fmla="*/ 309966 h 712922"/>
              <a:gd name="connsiteX2" fmla="*/ 433953 w 1255363"/>
              <a:gd name="connsiteY2" fmla="*/ 100739 h 712922"/>
              <a:gd name="connsiteX3" fmla="*/ 0 w 1255363"/>
              <a:gd name="connsiteY3" fmla="*/ 0 h 712922"/>
            </a:gdLst>
            <a:ahLst/>
            <a:cxnLst>
              <a:cxn ang="0">
                <a:pos x="connsiteX0" y="connsiteY0"/>
              </a:cxn>
              <a:cxn ang="0">
                <a:pos x="connsiteX1" y="connsiteY1"/>
              </a:cxn>
              <a:cxn ang="0">
                <a:pos x="connsiteX2" y="connsiteY2"/>
              </a:cxn>
              <a:cxn ang="0">
                <a:pos x="connsiteX3" y="connsiteY3"/>
              </a:cxn>
            </a:cxnLst>
            <a:rect l="l" t="t" r="r" b="b"/>
            <a:pathLst>
              <a:path w="1255363" h="712922">
                <a:moveTo>
                  <a:pt x="1255363" y="712922"/>
                </a:moveTo>
                <a:cubicBezTo>
                  <a:pt x="1153332" y="562459"/>
                  <a:pt x="1051302" y="411996"/>
                  <a:pt x="914400" y="309966"/>
                </a:cubicBezTo>
                <a:cubicBezTo>
                  <a:pt x="777498" y="207935"/>
                  <a:pt x="586353" y="152400"/>
                  <a:pt x="433953" y="100739"/>
                </a:cubicBezTo>
                <a:cubicBezTo>
                  <a:pt x="281553" y="49078"/>
                  <a:pt x="140776" y="24539"/>
                  <a:pt x="0" y="0"/>
                </a:cubicBez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BA421AEC-1AE2-034A-BACE-1B04B0B424BD}"/>
              </a:ext>
            </a:extLst>
          </p:cNvPr>
          <p:cNvSpPr/>
          <p:nvPr/>
        </p:nvSpPr>
        <p:spPr>
          <a:xfrm>
            <a:off x="5713968" y="316687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18F05A97-EE9D-2E41-A04D-78BA1D2D7F1D}"/>
              </a:ext>
            </a:extLst>
          </p:cNvPr>
          <p:cNvSpPr/>
          <p:nvPr/>
        </p:nvSpPr>
        <p:spPr>
          <a:xfrm>
            <a:off x="4371434" y="4386397"/>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1C53E3C6-753D-1144-9F09-9427E6C39A99}"/>
              </a:ext>
            </a:extLst>
          </p:cNvPr>
          <p:cNvSpPr/>
          <p:nvPr/>
        </p:nvSpPr>
        <p:spPr>
          <a:xfrm>
            <a:off x="7295388" y="4462720"/>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66676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0B85A-CFBA-7E44-A5BB-A62A2B2C565C}"/>
              </a:ext>
            </a:extLst>
          </p:cNvPr>
          <p:cNvSpPr>
            <a:spLocks noGrp="1"/>
          </p:cNvSpPr>
          <p:nvPr>
            <p:ph type="title"/>
          </p:nvPr>
        </p:nvSpPr>
        <p:spPr/>
        <p:txBody>
          <a:bodyPr/>
          <a:lstStyle/>
          <a:p>
            <a:r>
              <a:rPr lang="en-US" dirty="0"/>
              <a:t>Anisotropic Friction</a:t>
            </a:r>
          </a:p>
        </p:txBody>
      </p:sp>
      <p:sp>
        <p:nvSpPr>
          <p:cNvPr id="7" name="Freeform 6">
            <a:extLst>
              <a:ext uri="{FF2B5EF4-FFF2-40B4-BE49-F238E27FC236}">
                <a16:creationId xmlns:a16="http://schemas.microsoft.com/office/drawing/2014/main" id="{8B5B3684-8EA0-8740-B9AE-B8D1D03422B6}"/>
              </a:ext>
            </a:extLst>
          </p:cNvPr>
          <p:cNvSpPr/>
          <p:nvPr/>
        </p:nvSpPr>
        <p:spPr>
          <a:xfrm>
            <a:off x="4194342" y="2734717"/>
            <a:ext cx="3488698" cy="984291"/>
          </a:xfrm>
          <a:custGeom>
            <a:avLst/>
            <a:gdLst>
              <a:gd name="connsiteX0" fmla="*/ 0 w 3488698"/>
              <a:gd name="connsiteY0" fmla="*/ 931873 h 984291"/>
              <a:gd name="connsiteX1" fmla="*/ 809565 w 3488698"/>
              <a:gd name="connsiteY1" fmla="*/ 11649 h 984291"/>
              <a:gd name="connsiteX2" fmla="*/ 3488698 w 3488698"/>
              <a:gd name="connsiteY2" fmla="*/ 0 h 984291"/>
              <a:gd name="connsiteX3" fmla="*/ 2818915 w 3488698"/>
              <a:gd name="connsiteY3" fmla="*/ 984291 h 984291"/>
              <a:gd name="connsiteX4" fmla="*/ 0 w 3488698"/>
              <a:gd name="connsiteY4" fmla="*/ 931873 h 984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8698" h="984291">
                <a:moveTo>
                  <a:pt x="0" y="931873"/>
                </a:moveTo>
                <a:lnTo>
                  <a:pt x="809565" y="11649"/>
                </a:lnTo>
                <a:lnTo>
                  <a:pt x="3488698" y="0"/>
                </a:lnTo>
                <a:lnTo>
                  <a:pt x="2818915" y="984291"/>
                </a:lnTo>
                <a:lnTo>
                  <a:pt x="0" y="931873"/>
                </a:lnTo>
                <a:close/>
              </a:path>
            </a:pathLst>
          </a:custGeom>
          <a:solidFill>
            <a:schemeClr val="accent5">
              <a:lumMod val="20000"/>
              <a:lumOff val="8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D20F2CD2-1F36-9844-8154-3F482BBBEE86}"/>
              </a:ext>
            </a:extLst>
          </p:cNvPr>
          <p:cNvSpPr/>
          <p:nvPr/>
        </p:nvSpPr>
        <p:spPr>
          <a:xfrm>
            <a:off x="2830631" y="4285926"/>
            <a:ext cx="2551623"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grpSp>
        <p:nvGrpSpPr>
          <p:cNvPr id="9" name="Group 8">
            <a:extLst>
              <a:ext uri="{FF2B5EF4-FFF2-40B4-BE49-F238E27FC236}">
                <a16:creationId xmlns:a16="http://schemas.microsoft.com/office/drawing/2014/main" id="{94A83E13-F4C5-F34A-88FA-75EF01FD8181}"/>
              </a:ext>
            </a:extLst>
          </p:cNvPr>
          <p:cNvGrpSpPr/>
          <p:nvPr/>
        </p:nvGrpSpPr>
        <p:grpSpPr>
          <a:xfrm rot="608102" flipH="1">
            <a:off x="3715369" y="5297367"/>
            <a:ext cx="208730" cy="208730"/>
            <a:chOff x="731520" y="3074238"/>
            <a:chExt cx="914400" cy="914400"/>
          </a:xfrm>
        </p:grpSpPr>
        <p:sp>
          <p:nvSpPr>
            <p:cNvPr id="45" name="Freeform 44">
              <a:extLst>
                <a:ext uri="{FF2B5EF4-FFF2-40B4-BE49-F238E27FC236}">
                  <a16:creationId xmlns:a16="http://schemas.microsoft.com/office/drawing/2014/main" id="{04125C1B-ACA6-0143-B51C-D84587F049AE}"/>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45">
              <a:extLst>
                <a:ext uri="{FF2B5EF4-FFF2-40B4-BE49-F238E27FC236}">
                  <a16:creationId xmlns:a16="http://schemas.microsoft.com/office/drawing/2014/main" id="{0D876BF3-91EA-A145-8466-AABC165FCC46}"/>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5E4D56A4-98EA-9148-9DE5-6C1BA435EEFC}"/>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7">
              <a:extLst>
                <a:ext uri="{FF2B5EF4-FFF2-40B4-BE49-F238E27FC236}">
                  <a16:creationId xmlns:a16="http://schemas.microsoft.com/office/drawing/2014/main" id="{1087CE10-8677-FD4E-95C7-5DBD54D11CEE}"/>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0" name="Group 9">
            <a:extLst>
              <a:ext uri="{FF2B5EF4-FFF2-40B4-BE49-F238E27FC236}">
                <a16:creationId xmlns:a16="http://schemas.microsoft.com/office/drawing/2014/main" id="{BFD5E3ED-EEB1-1E45-817E-21E3FCB24173}"/>
              </a:ext>
            </a:extLst>
          </p:cNvPr>
          <p:cNvGrpSpPr/>
          <p:nvPr/>
        </p:nvGrpSpPr>
        <p:grpSpPr>
          <a:xfrm rot="608102" flipH="1">
            <a:off x="7571963" y="5315733"/>
            <a:ext cx="208730" cy="208730"/>
            <a:chOff x="731520" y="3074238"/>
            <a:chExt cx="914400" cy="914400"/>
          </a:xfrm>
        </p:grpSpPr>
        <p:sp>
          <p:nvSpPr>
            <p:cNvPr id="41" name="Freeform 40">
              <a:extLst>
                <a:ext uri="{FF2B5EF4-FFF2-40B4-BE49-F238E27FC236}">
                  <a16:creationId xmlns:a16="http://schemas.microsoft.com/office/drawing/2014/main" id="{F7CC6828-26BF-C64F-8064-C19DD8036879}"/>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F3C59784-2E79-B040-8869-501B725F0D8E}"/>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42">
              <a:extLst>
                <a:ext uri="{FF2B5EF4-FFF2-40B4-BE49-F238E27FC236}">
                  <a16:creationId xmlns:a16="http://schemas.microsoft.com/office/drawing/2014/main" id="{608FBEAD-16DD-884A-8044-BF048EAF5760}"/>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43">
              <a:extLst>
                <a:ext uri="{FF2B5EF4-FFF2-40B4-BE49-F238E27FC236}">
                  <a16:creationId xmlns:a16="http://schemas.microsoft.com/office/drawing/2014/main" id="{3CB5B129-0C77-934D-B897-E49AF20C6555}"/>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Freeform 10">
            <a:extLst>
              <a:ext uri="{FF2B5EF4-FFF2-40B4-BE49-F238E27FC236}">
                <a16:creationId xmlns:a16="http://schemas.microsoft.com/office/drawing/2014/main" id="{A2A25596-269F-EC41-8C07-BBBA8EBFA8BA}"/>
              </a:ext>
            </a:extLst>
          </p:cNvPr>
          <p:cNvSpPr/>
          <p:nvPr/>
        </p:nvSpPr>
        <p:spPr>
          <a:xfrm flipH="1">
            <a:off x="6612131" y="4285926"/>
            <a:ext cx="2457069"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pic>
        <p:nvPicPr>
          <p:cNvPr id="12" name="Picture 11">
            <a:extLst>
              <a:ext uri="{FF2B5EF4-FFF2-40B4-BE49-F238E27FC236}">
                <a16:creationId xmlns:a16="http://schemas.microsoft.com/office/drawing/2014/main" id="{EA2A6CCA-987E-884C-A42F-B031D9EB8ECB}"/>
              </a:ext>
            </a:extLst>
          </p:cNvPr>
          <p:cNvPicPr>
            <a:picLocks noChangeAspect="1"/>
          </p:cNvPicPr>
          <p:nvPr/>
        </p:nvPicPr>
        <p:blipFill>
          <a:blip r:embed="rId3"/>
          <a:stretch>
            <a:fillRect/>
          </a:stretch>
        </p:blipFill>
        <p:spPr>
          <a:xfrm>
            <a:off x="3610868" y="5760828"/>
            <a:ext cx="190500" cy="228600"/>
          </a:xfrm>
          <a:prstGeom prst="rect">
            <a:avLst/>
          </a:prstGeom>
        </p:spPr>
      </p:pic>
      <p:pic>
        <p:nvPicPr>
          <p:cNvPr id="13" name="Picture 12">
            <a:extLst>
              <a:ext uri="{FF2B5EF4-FFF2-40B4-BE49-F238E27FC236}">
                <a16:creationId xmlns:a16="http://schemas.microsoft.com/office/drawing/2014/main" id="{4840DA3F-26CA-A84B-9D97-874EC519DDE7}"/>
              </a:ext>
            </a:extLst>
          </p:cNvPr>
          <p:cNvPicPr>
            <a:picLocks noChangeAspect="1"/>
          </p:cNvPicPr>
          <p:nvPr/>
        </p:nvPicPr>
        <p:blipFill>
          <a:blip r:embed="rId4"/>
          <a:stretch>
            <a:fillRect/>
          </a:stretch>
        </p:blipFill>
        <p:spPr>
          <a:xfrm>
            <a:off x="8012068" y="5671795"/>
            <a:ext cx="165100" cy="228600"/>
          </a:xfrm>
          <a:prstGeom prst="rect">
            <a:avLst/>
          </a:prstGeom>
        </p:spPr>
      </p:pic>
      <p:sp>
        <p:nvSpPr>
          <p:cNvPr id="14" name="Freeform 13">
            <a:extLst>
              <a:ext uri="{FF2B5EF4-FFF2-40B4-BE49-F238E27FC236}">
                <a16:creationId xmlns:a16="http://schemas.microsoft.com/office/drawing/2014/main" id="{8CEA1B53-2082-DB40-99E6-5063ABBB89F7}"/>
              </a:ext>
            </a:extLst>
          </p:cNvPr>
          <p:cNvSpPr/>
          <p:nvPr/>
        </p:nvSpPr>
        <p:spPr>
          <a:xfrm>
            <a:off x="3769175" y="4033515"/>
            <a:ext cx="1461876" cy="914400"/>
          </a:xfrm>
          <a:custGeom>
            <a:avLst/>
            <a:gdLst>
              <a:gd name="connsiteX0" fmla="*/ 0 w 1461876"/>
              <a:gd name="connsiteY0" fmla="*/ 425167 h 914400"/>
              <a:gd name="connsiteX1" fmla="*/ 780444 w 1461876"/>
              <a:gd name="connsiteY1" fmla="*/ 914400 h 914400"/>
              <a:gd name="connsiteX2" fmla="*/ 1461876 w 1461876"/>
              <a:gd name="connsiteY2" fmla="*/ 448463 h 914400"/>
              <a:gd name="connsiteX3" fmla="*/ 611542 w 1461876"/>
              <a:gd name="connsiteY3" fmla="*/ 0 h 914400"/>
              <a:gd name="connsiteX4" fmla="*/ 0 w 1461876"/>
              <a:gd name="connsiteY4" fmla="*/ 425167 h 9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1876" h="914400">
                <a:moveTo>
                  <a:pt x="0" y="425167"/>
                </a:moveTo>
                <a:lnTo>
                  <a:pt x="780444" y="914400"/>
                </a:lnTo>
                <a:lnTo>
                  <a:pt x="1461876" y="448463"/>
                </a:lnTo>
                <a:lnTo>
                  <a:pt x="611542" y="0"/>
                </a:lnTo>
                <a:lnTo>
                  <a:pt x="0" y="425167"/>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056DC614-9A31-3B4E-BC9D-3EA6B78D92D4}"/>
              </a:ext>
            </a:extLst>
          </p:cNvPr>
          <p:cNvSpPr/>
          <p:nvPr/>
        </p:nvSpPr>
        <p:spPr>
          <a:xfrm flipH="1">
            <a:off x="6704854" y="4129435"/>
            <a:ext cx="1461876" cy="914400"/>
          </a:xfrm>
          <a:custGeom>
            <a:avLst/>
            <a:gdLst>
              <a:gd name="connsiteX0" fmla="*/ 0 w 1461876"/>
              <a:gd name="connsiteY0" fmla="*/ 425167 h 914400"/>
              <a:gd name="connsiteX1" fmla="*/ 780444 w 1461876"/>
              <a:gd name="connsiteY1" fmla="*/ 914400 h 914400"/>
              <a:gd name="connsiteX2" fmla="*/ 1461876 w 1461876"/>
              <a:gd name="connsiteY2" fmla="*/ 448463 h 914400"/>
              <a:gd name="connsiteX3" fmla="*/ 611542 w 1461876"/>
              <a:gd name="connsiteY3" fmla="*/ 0 h 914400"/>
              <a:gd name="connsiteX4" fmla="*/ 0 w 1461876"/>
              <a:gd name="connsiteY4" fmla="*/ 425167 h 9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1876" h="914400">
                <a:moveTo>
                  <a:pt x="0" y="425167"/>
                </a:moveTo>
                <a:lnTo>
                  <a:pt x="780444" y="914400"/>
                </a:lnTo>
                <a:lnTo>
                  <a:pt x="1461876" y="448463"/>
                </a:lnTo>
                <a:lnTo>
                  <a:pt x="611542" y="0"/>
                </a:lnTo>
                <a:lnTo>
                  <a:pt x="0" y="425167"/>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B52532E8-D567-DC44-A9B3-F436A9135026}"/>
              </a:ext>
            </a:extLst>
          </p:cNvPr>
          <p:cNvCxnSpPr/>
          <p:nvPr/>
        </p:nvCxnSpPr>
        <p:spPr>
          <a:xfrm>
            <a:off x="4258409" y="4342198"/>
            <a:ext cx="407694" cy="2912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AFAA924-F902-B549-A805-D5C3079ADE17}"/>
              </a:ext>
            </a:extLst>
          </p:cNvPr>
          <p:cNvCxnSpPr>
            <a:cxnSpLocks/>
          </p:cNvCxnSpPr>
          <p:nvPr/>
        </p:nvCxnSpPr>
        <p:spPr>
          <a:xfrm flipV="1">
            <a:off x="7268633" y="4417912"/>
            <a:ext cx="468245" cy="2743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F5EE400-94B1-8142-B485-B1D1F6673B11}"/>
              </a:ext>
            </a:extLst>
          </p:cNvPr>
          <p:cNvCxnSpPr>
            <a:cxnSpLocks/>
          </p:cNvCxnSpPr>
          <p:nvPr/>
        </p:nvCxnSpPr>
        <p:spPr>
          <a:xfrm flipV="1">
            <a:off x="4838407" y="3806371"/>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488E5C0-7C48-2141-9393-1DA56155E3E1}"/>
              </a:ext>
            </a:extLst>
          </p:cNvPr>
          <p:cNvCxnSpPr>
            <a:cxnSpLocks/>
          </p:cNvCxnSpPr>
          <p:nvPr/>
        </p:nvCxnSpPr>
        <p:spPr>
          <a:xfrm flipH="1" flipV="1">
            <a:off x="6820602" y="3874274"/>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C7DF074D-E406-D149-A026-3FF1430D2AEF}"/>
              </a:ext>
            </a:extLst>
          </p:cNvPr>
          <p:cNvPicPr>
            <a:picLocks noChangeAspect="1"/>
          </p:cNvPicPr>
          <p:nvPr/>
        </p:nvPicPr>
        <p:blipFill>
          <a:blip r:embed="rId5"/>
          <a:stretch>
            <a:fillRect/>
          </a:stretch>
        </p:blipFill>
        <p:spPr>
          <a:xfrm>
            <a:off x="5059392" y="4052875"/>
            <a:ext cx="177800" cy="152400"/>
          </a:xfrm>
          <a:prstGeom prst="rect">
            <a:avLst/>
          </a:prstGeom>
        </p:spPr>
      </p:pic>
      <p:pic>
        <p:nvPicPr>
          <p:cNvPr id="21" name="Picture 20">
            <a:extLst>
              <a:ext uri="{FF2B5EF4-FFF2-40B4-BE49-F238E27FC236}">
                <a16:creationId xmlns:a16="http://schemas.microsoft.com/office/drawing/2014/main" id="{F40ED5B7-6CB7-ED43-B57D-C99E364AD03E}"/>
              </a:ext>
            </a:extLst>
          </p:cNvPr>
          <p:cNvPicPr>
            <a:picLocks noChangeAspect="1"/>
          </p:cNvPicPr>
          <p:nvPr/>
        </p:nvPicPr>
        <p:blipFill>
          <a:blip r:embed="rId6"/>
          <a:stretch>
            <a:fillRect/>
          </a:stretch>
        </p:blipFill>
        <p:spPr>
          <a:xfrm>
            <a:off x="6612131" y="4235199"/>
            <a:ext cx="419100" cy="152400"/>
          </a:xfrm>
          <a:prstGeom prst="rect">
            <a:avLst/>
          </a:prstGeom>
        </p:spPr>
      </p:pic>
      <p:pic>
        <p:nvPicPr>
          <p:cNvPr id="22" name="Picture 21">
            <a:extLst>
              <a:ext uri="{FF2B5EF4-FFF2-40B4-BE49-F238E27FC236}">
                <a16:creationId xmlns:a16="http://schemas.microsoft.com/office/drawing/2014/main" id="{2422ED55-C5F1-894C-9375-B4C4ED670498}"/>
              </a:ext>
            </a:extLst>
          </p:cNvPr>
          <p:cNvPicPr>
            <a:picLocks noChangeAspect="1"/>
          </p:cNvPicPr>
          <p:nvPr/>
        </p:nvPicPr>
        <p:blipFill>
          <a:blip r:embed="rId7"/>
          <a:stretch>
            <a:fillRect/>
          </a:stretch>
        </p:blipFill>
        <p:spPr>
          <a:xfrm>
            <a:off x="4461929" y="4251392"/>
            <a:ext cx="279400" cy="190500"/>
          </a:xfrm>
          <a:prstGeom prst="rect">
            <a:avLst/>
          </a:prstGeom>
        </p:spPr>
      </p:pic>
      <p:pic>
        <p:nvPicPr>
          <p:cNvPr id="23" name="Picture 22">
            <a:extLst>
              <a:ext uri="{FF2B5EF4-FFF2-40B4-BE49-F238E27FC236}">
                <a16:creationId xmlns:a16="http://schemas.microsoft.com/office/drawing/2014/main" id="{8AA0FD60-48A3-A546-89DF-8078A927E8C4}"/>
              </a:ext>
            </a:extLst>
          </p:cNvPr>
          <p:cNvPicPr>
            <a:picLocks noChangeAspect="1"/>
          </p:cNvPicPr>
          <p:nvPr/>
        </p:nvPicPr>
        <p:blipFill>
          <a:blip r:embed="rId8"/>
          <a:stretch>
            <a:fillRect/>
          </a:stretch>
        </p:blipFill>
        <p:spPr>
          <a:xfrm>
            <a:off x="7457478" y="4606156"/>
            <a:ext cx="279400" cy="190500"/>
          </a:xfrm>
          <a:prstGeom prst="rect">
            <a:avLst/>
          </a:prstGeom>
        </p:spPr>
      </p:pic>
      <p:pic>
        <p:nvPicPr>
          <p:cNvPr id="24" name="Picture 23">
            <a:extLst>
              <a:ext uri="{FF2B5EF4-FFF2-40B4-BE49-F238E27FC236}">
                <a16:creationId xmlns:a16="http://schemas.microsoft.com/office/drawing/2014/main" id="{3191E639-7946-4E4B-8BB4-4ABF79F3878D}"/>
              </a:ext>
            </a:extLst>
          </p:cNvPr>
          <p:cNvPicPr>
            <a:picLocks noChangeAspect="1"/>
          </p:cNvPicPr>
          <p:nvPr/>
        </p:nvPicPr>
        <p:blipFill>
          <a:blip r:embed="rId9"/>
          <a:stretch>
            <a:fillRect/>
          </a:stretch>
        </p:blipFill>
        <p:spPr>
          <a:xfrm>
            <a:off x="8229256" y="4466456"/>
            <a:ext cx="304800" cy="279400"/>
          </a:xfrm>
          <a:prstGeom prst="rect">
            <a:avLst/>
          </a:prstGeom>
        </p:spPr>
      </p:pic>
      <p:pic>
        <p:nvPicPr>
          <p:cNvPr id="25" name="Picture 24">
            <a:extLst>
              <a:ext uri="{FF2B5EF4-FFF2-40B4-BE49-F238E27FC236}">
                <a16:creationId xmlns:a16="http://schemas.microsoft.com/office/drawing/2014/main" id="{B6570069-BF19-EE4D-9F89-3B96E6B784B6}"/>
              </a:ext>
            </a:extLst>
          </p:cNvPr>
          <p:cNvPicPr>
            <a:picLocks noChangeAspect="1"/>
          </p:cNvPicPr>
          <p:nvPr/>
        </p:nvPicPr>
        <p:blipFill>
          <a:blip r:embed="rId10"/>
          <a:stretch>
            <a:fillRect/>
          </a:stretch>
        </p:blipFill>
        <p:spPr>
          <a:xfrm>
            <a:off x="3727884" y="3944083"/>
            <a:ext cx="304800" cy="279400"/>
          </a:xfrm>
          <a:prstGeom prst="rect">
            <a:avLst/>
          </a:prstGeom>
        </p:spPr>
      </p:pic>
      <p:cxnSp>
        <p:nvCxnSpPr>
          <p:cNvPr id="27" name="Straight Arrow Connector 26">
            <a:extLst>
              <a:ext uri="{FF2B5EF4-FFF2-40B4-BE49-F238E27FC236}">
                <a16:creationId xmlns:a16="http://schemas.microsoft.com/office/drawing/2014/main" id="{C4B67693-8B46-0446-B579-A3D871916263}"/>
              </a:ext>
            </a:extLst>
          </p:cNvPr>
          <p:cNvCxnSpPr>
            <a:cxnSpLocks/>
          </p:cNvCxnSpPr>
          <p:nvPr/>
        </p:nvCxnSpPr>
        <p:spPr>
          <a:xfrm flipV="1">
            <a:off x="5766750" y="3267606"/>
            <a:ext cx="744655"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391E2B8-82CB-E24D-BF3C-2DD4C4780D08}"/>
              </a:ext>
            </a:extLst>
          </p:cNvPr>
          <p:cNvCxnSpPr>
            <a:cxnSpLocks/>
          </p:cNvCxnSpPr>
          <p:nvPr/>
        </p:nvCxnSpPr>
        <p:spPr>
          <a:xfrm flipV="1">
            <a:off x="5756979" y="2420210"/>
            <a:ext cx="9771" cy="8449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1" name="Picture 30">
            <a:extLst>
              <a:ext uri="{FF2B5EF4-FFF2-40B4-BE49-F238E27FC236}">
                <a16:creationId xmlns:a16="http://schemas.microsoft.com/office/drawing/2014/main" id="{67D4931D-C49F-EC4C-91F8-D925F165D7B0}"/>
              </a:ext>
            </a:extLst>
          </p:cNvPr>
          <p:cNvPicPr>
            <a:picLocks noChangeAspect="1"/>
          </p:cNvPicPr>
          <p:nvPr/>
        </p:nvPicPr>
        <p:blipFill>
          <a:blip r:embed="rId11"/>
          <a:stretch>
            <a:fillRect/>
          </a:stretch>
        </p:blipFill>
        <p:spPr>
          <a:xfrm>
            <a:off x="6704854" y="3125454"/>
            <a:ext cx="127000" cy="279400"/>
          </a:xfrm>
          <a:prstGeom prst="rect">
            <a:avLst/>
          </a:prstGeom>
        </p:spPr>
      </p:pic>
      <p:pic>
        <p:nvPicPr>
          <p:cNvPr id="33" name="Picture 32">
            <a:extLst>
              <a:ext uri="{FF2B5EF4-FFF2-40B4-BE49-F238E27FC236}">
                <a16:creationId xmlns:a16="http://schemas.microsoft.com/office/drawing/2014/main" id="{53DFFF8E-EBF7-8244-939F-68B1057CAB0E}"/>
              </a:ext>
            </a:extLst>
          </p:cNvPr>
          <p:cNvPicPr>
            <a:picLocks noChangeAspect="1"/>
          </p:cNvPicPr>
          <p:nvPr/>
        </p:nvPicPr>
        <p:blipFill>
          <a:blip r:embed="rId12"/>
          <a:stretch>
            <a:fillRect/>
          </a:stretch>
        </p:blipFill>
        <p:spPr>
          <a:xfrm>
            <a:off x="6384243" y="2362467"/>
            <a:ext cx="127000" cy="304800"/>
          </a:xfrm>
          <a:prstGeom prst="rect">
            <a:avLst/>
          </a:prstGeom>
        </p:spPr>
      </p:pic>
      <p:pic>
        <p:nvPicPr>
          <p:cNvPr id="36" name="Picture 35">
            <a:extLst>
              <a:ext uri="{FF2B5EF4-FFF2-40B4-BE49-F238E27FC236}">
                <a16:creationId xmlns:a16="http://schemas.microsoft.com/office/drawing/2014/main" id="{8E06DA6F-A71F-594B-A8D3-78AD044E6B8A}"/>
              </a:ext>
            </a:extLst>
          </p:cNvPr>
          <p:cNvPicPr>
            <a:picLocks noChangeAspect="1"/>
          </p:cNvPicPr>
          <p:nvPr/>
        </p:nvPicPr>
        <p:blipFill>
          <a:blip r:embed="rId13"/>
          <a:stretch>
            <a:fillRect/>
          </a:stretch>
        </p:blipFill>
        <p:spPr>
          <a:xfrm>
            <a:off x="5677850" y="2039466"/>
            <a:ext cx="177800" cy="228600"/>
          </a:xfrm>
          <a:prstGeom prst="rect">
            <a:avLst/>
          </a:prstGeom>
        </p:spPr>
      </p:pic>
      <p:sp>
        <p:nvSpPr>
          <p:cNvPr id="38" name="Freeform 37">
            <a:extLst>
              <a:ext uri="{FF2B5EF4-FFF2-40B4-BE49-F238E27FC236}">
                <a16:creationId xmlns:a16="http://schemas.microsoft.com/office/drawing/2014/main" id="{903CB5A6-C681-DB4A-8310-672E4ECA3CA1}"/>
              </a:ext>
            </a:extLst>
          </p:cNvPr>
          <p:cNvSpPr/>
          <p:nvPr/>
        </p:nvSpPr>
        <p:spPr>
          <a:xfrm>
            <a:off x="4247599" y="3249715"/>
            <a:ext cx="999641" cy="767166"/>
          </a:xfrm>
          <a:custGeom>
            <a:avLst/>
            <a:gdLst>
              <a:gd name="connsiteX0" fmla="*/ 0 w 999641"/>
              <a:gd name="connsiteY0" fmla="*/ 767166 h 767166"/>
              <a:gd name="connsiteX1" fmla="*/ 294468 w 999641"/>
              <a:gd name="connsiteY1" fmla="*/ 240224 h 767166"/>
              <a:gd name="connsiteX2" fmla="*/ 999641 w 999641"/>
              <a:gd name="connsiteY2" fmla="*/ 0 h 767166"/>
              <a:gd name="connsiteX3" fmla="*/ 999641 w 999641"/>
              <a:gd name="connsiteY3" fmla="*/ 0 h 767166"/>
            </a:gdLst>
            <a:ahLst/>
            <a:cxnLst>
              <a:cxn ang="0">
                <a:pos x="connsiteX0" y="connsiteY0"/>
              </a:cxn>
              <a:cxn ang="0">
                <a:pos x="connsiteX1" y="connsiteY1"/>
              </a:cxn>
              <a:cxn ang="0">
                <a:pos x="connsiteX2" y="connsiteY2"/>
              </a:cxn>
              <a:cxn ang="0">
                <a:pos x="connsiteX3" y="connsiteY3"/>
              </a:cxn>
            </a:cxnLst>
            <a:rect l="l" t="t" r="r" b="b"/>
            <a:pathLst>
              <a:path w="999641" h="767166">
                <a:moveTo>
                  <a:pt x="0" y="767166"/>
                </a:moveTo>
                <a:cubicBezTo>
                  <a:pt x="63930" y="567625"/>
                  <a:pt x="127861" y="368085"/>
                  <a:pt x="294468" y="240224"/>
                </a:cubicBezTo>
                <a:cubicBezTo>
                  <a:pt x="461075" y="112363"/>
                  <a:pt x="999641" y="0"/>
                  <a:pt x="999641" y="0"/>
                </a:cubicBezTo>
                <a:lnTo>
                  <a:pt x="999641" y="0"/>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a:extLst>
              <a:ext uri="{FF2B5EF4-FFF2-40B4-BE49-F238E27FC236}">
                <a16:creationId xmlns:a16="http://schemas.microsoft.com/office/drawing/2014/main" id="{27245C28-3A75-DE4C-B103-1B850BB36AAC}"/>
              </a:ext>
            </a:extLst>
          </p:cNvPr>
          <p:cNvSpPr/>
          <p:nvPr/>
        </p:nvSpPr>
        <p:spPr>
          <a:xfrm>
            <a:off x="6076399" y="3412447"/>
            <a:ext cx="1255363" cy="712922"/>
          </a:xfrm>
          <a:custGeom>
            <a:avLst/>
            <a:gdLst>
              <a:gd name="connsiteX0" fmla="*/ 1255363 w 1255363"/>
              <a:gd name="connsiteY0" fmla="*/ 712922 h 712922"/>
              <a:gd name="connsiteX1" fmla="*/ 914400 w 1255363"/>
              <a:gd name="connsiteY1" fmla="*/ 309966 h 712922"/>
              <a:gd name="connsiteX2" fmla="*/ 433953 w 1255363"/>
              <a:gd name="connsiteY2" fmla="*/ 100739 h 712922"/>
              <a:gd name="connsiteX3" fmla="*/ 0 w 1255363"/>
              <a:gd name="connsiteY3" fmla="*/ 0 h 712922"/>
            </a:gdLst>
            <a:ahLst/>
            <a:cxnLst>
              <a:cxn ang="0">
                <a:pos x="connsiteX0" y="connsiteY0"/>
              </a:cxn>
              <a:cxn ang="0">
                <a:pos x="connsiteX1" y="connsiteY1"/>
              </a:cxn>
              <a:cxn ang="0">
                <a:pos x="connsiteX2" y="connsiteY2"/>
              </a:cxn>
              <a:cxn ang="0">
                <a:pos x="connsiteX3" y="connsiteY3"/>
              </a:cxn>
            </a:cxnLst>
            <a:rect l="l" t="t" r="r" b="b"/>
            <a:pathLst>
              <a:path w="1255363" h="712922">
                <a:moveTo>
                  <a:pt x="1255363" y="712922"/>
                </a:moveTo>
                <a:cubicBezTo>
                  <a:pt x="1153332" y="562459"/>
                  <a:pt x="1051302" y="411996"/>
                  <a:pt x="914400" y="309966"/>
                </a:cubicBezTo>
                <a:cubicBezTo>
                  <a:pt x="777498" y="207935"/>
                  <a:pt x="586353" y="152400"/>
                  <a:pt x="433953" y="100739"/>
                </a:cubicBezTo>
                <a:cubicBezTo>
                  <a:pt x="281553" y="49078"/>
                  <a:pt x="140776" y="24539"/>
                  <a:pt x="0" y="0"/>
                </a:cubicBez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CBD6EB72-865F-9C4C-B357-87E45A7CCE79}"/>
              </a:ext>
            </a:extLst>
          </p:cNvPr>
          <p:cNvSpPr/>
          <p:nvPr/>
        </p:nvSpPr>
        <p:spPr>
          <a:xfrm>
            <a:off x="5713968" y="316687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4435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E51F9-522A-2B48-A31A-DA8C7C1F4C6E}"/>
              </a:ext>
            </a:extLst>
          </p:cNvPr>
          <p:cNvSpPr>
            <a:spLocks noGrp="1"/>
          </p:cNvSpPr>
          <p:nvPr>
            <p:ph type="title"/>
          </p:nvPr>
        </p:nvSpPr>
        <p:spPr/>
        <p:txBody>
          <a:bodyPr/>
          <a:lstStyle/>
          <a:p>
            <a:r>
              <a:rPr lang="en-US" dirty="0"/>
              <a:t>Anisotropic Friction</a:t>
            </a:r>
          </a:p>
        </p:txBody>
      </p:sp>
      <p:sp>
        <p:nvSpPr>
          <p:cNvPr id="7" name="Freeform 6">
            <a:extLst>
              <a:ext uri="{FF2B5EF4-FFF2-40B4-BE49-F238E27FC236}">
                <a16:creationId xmlns:a16="http://schemas.microsoft.com/office/drawing/2014/main" id="{37C40C2E-D946-564B-BBB9-802BD1DC04DD}"/>
              </a:ext>
            </a:extLst>
          </p:cNvPr>
          <p:cNvSpPr/>
          <p:nvPr/>
        </p:nvSpPr>
        <p:spPr>
          <a:xfrm>
            <a:off x="4194342" y="2734717"/>
            <a:ext cx="3488698" cy="984291"/>
          </a:xfrm>
          <a:custGeom>
            <a:avLst/>
            <a:gdLst>
              <a:gd name="connsiteX0" fmla="*/ 0 w 3488698"/>
              <a:gd name="connsiteY0" fmla="*/ 931873 h 984291"/>
              <a:gd name="connsiteX1" fmla="*/ 809565 w 3488698"/>
              <a:gd name="connsiteY1" fmla="*/ 11649 h 984291"/>
              <a:gd name="connsiteX2" fmla="*/ 3488698 w 3488698"/>
              <a:gd name="connsiteY2" fmla="*/ 0 h 984291"/>
              <a:gd name="connsiteX3" fmla="*/ 2818915 w 3488698"/>
              <a:gd name="connsiteY3" fmla="*/ 984291 h 984291"/>
              <a:gd name="connsiteX4" fmla="*/ 0 w 3488698"/>
              <a:gd name="connsiteY4" fmla="*/ 931873 h 984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8698" h="984291">
                <a:moveTo>
                  <a:pt x="0" y="931873"/>
                </a:moveTo>
                <a:lnTo>
                  <a:pt x="809565" y="11649"/>
                </a:lnTo>
                <a:lnTo>
                  <a:pt x="3488698" y="0"/>
                </a:lnTo>
                <a:lnTo>
                  <a:pt x="2818915" y="984291"/>
                </a:lnTo>
                <a:lnTo>
                  <a:pt x="0" y="931873"/>
                </a:lnTo>
                <a:close/>
              </a:path>
            </a:pathLst>
          </a:custGeom>
          <a:solidFill>
            <a:schemeClr val="accent5">
              <a:lumMod val="20000"/>
              <a:lumOff val="8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8FE2C9A2-0E6D-DE4E-8AC1-E706633025B8}"/>
              </a:ext>
            </a:extLst>
          </p:cNvPr>
          <p:cNvSpPr/>
          <p:nvPr/>
        </p:nvSpPr>
        <p:spPr>
          <a:xfrm>
            <a:off x="2830631" y="4285926"/>
            <a:ext cx="2551623"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grpSp>
        <p:nvGrpSpPr>
          <p:cNvPr id="9" name="Group 8">
            <a:extLst>
              <a:ext uri="{FF2B5EF4-FFF2-40B4-BE49-F238E27FC236}">
                <a16:creationId xmlns:a16="http://schemas.microsoft.com/office/drawing/2014/main" id="{5A377475-F292-7944-8852-858DD2D4ED83}"/>
              </a:ext>
            </a:extLst>
          </p:cNvPr>
          <p:cNvGrpSpPr/>
          <p:nvPr/>
        </p:nvGrpSpPr>
        <p:grpSpPr>
          <a:xfrm rot="608102" flipH="1">
            <a:off x="3715369" y="5297367"/>
            <a:ext cx="208730" cy="208730"/>
            <a:chOff x="731520" y="3074238"/>
            <a:chExt cx="914400" cy="914400"/>
          </a:xfrm>
        </p:grpSpPr>
        <p:sp>
          <p:nvSpPr>
            <p:cNvPr id="45" name="Freeform 44">
              <a:extLst>
                <a:ext uri="{FF2B5EF4-FFF2-40B4-BE49-F238E27FC236}">
                  <a16:creationId xmlns:a16="http://schemas.microsoft.com/office/drawing/2014/main" id="{18D49C3F-6FFC-1D42-917E-BC168E71EC53}"/>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45">
              <a:extLst>
                <a:ext uri="{FF2B5EF4-FFF2-40B4-BE49-F238E27FC236}">
                  <a16:creationId xmlns:a16="http://schemas.microsoft.com/office/drawing/2014/main" id="{2A749D66-114F-4C44-895F-C96F3DE1F8F9}"/>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73084AA-9577-294F-9B7B-A1581F14CC77}"/>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7">
              <a:extLst>
                <a:ext uri="{FF2B5EF4-FFF2-40B4-BE49-F238E27FC236}">
                  <a16:creationId xmlns:a16="http://schemas.microsoft.com/office/drawing/2014/main" id="{BE70C021-F6F5-1343-8406-FF58E676AEF3}"/>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0" name="Group 9">
            <a:extLst>
              <a:ext uri="{FF2B5EF4-FFF2-40B4-BE49-F238E27FC236}">
                <a16:creationId xmlns:a16="http://schemas.microsoft.com/office/drawing/2014/main" id="{C400C6A1-91B6-9141-836C-9B219EFF672E}"/>
              </a:ext>
            </a:extLst>
          </p:cNvPr>
          <p:cNvGrpSpPr/>
          <p:nvPr/>
        </p:nvGrpSpPr>
        <p:grpSpPr>
          <a:xfrm rot="608102" flipH="1">
            <a:off x="7571963" y="5315733"/>
            <a:ext cx="208730" cy="208730"/>
            <a:chOff x="731520" y="3074238"/>
            <a:chExt cx="914400" cy="914400"/>
          </a:xfrm>
        </p:grpSpPr>
        <p:sp>
          <p:nvSpPr>
            <p:cNvPr id="41" name="Freeform 40">
              <a:extLst>
                <a:ext uri="{FF2B5EF4-FFF2-40B4-BE49-F238E27FC236}">
                  <a16:creationId xmlns:a16="http://schemas.microsoft.com/office/drawing/2014/main" id="{67FE5BCD-B607-794D-86B3-F6A9647E16A0}"/>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CCDCDCCC-FF8D-AD41-8018-D6B3F1E6E90C}"/>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42">
              <a:extLst>
                <a:ext uri="{FF2B5EF4-FFF2-40B4-BE49-F238E27FC236}">
                  <a16:creationId xmlns:a16="http://schemas.microsoft.com/office/drawing/2014/main" id="{962FE3BF-CC5A-384D-8071-A8E861DD926B}"/>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43">
              <a:extLst>
                <a:ext uri="{FF2B5EF4-FFF2-40B4-BE49-F238E27FC236}">
                  <a16:creationId xmlns:a16="http://schemas.microsoft.com/office/drawing/2014/main" id="{4E0C84BC-831F-DE42-9EF7-CE642D6B0FD1}"/>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Freeform 10">
            <a:extLst>
              <a:ext uri="{FF2B5EF4-FFF2-40B4-BE49-F238E27FC236}">
                <a16:creationId xmlns:a16="http://schemas.microsoft.com/office/drawing/2014/main" id="{FC4D2443-1221-FD40-B7DC-72A4167BD0DF}"/>
              </a:ext>
            </a:extLst>
          </p:cNvPr>
          <p:cNvSpPr/>
          <p:nvPr/>
        </p:nvSpPr>
        <p:spPr>
          <a:xfrm flipH="1">
            <a:off x="6612131" y="4285926"/>
            <a:ext cx="2457069"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pic>
        <p:nvPicPr>
          <p:cNvPr id="12" name="Picture 11">
            <a:extLst>
              <a:ext uri="{FF2B5EF4-FFF2-40B4-BE49-F238E27FC236}">
                <a16:creationId xmlns:a16="http://schemas.microsoft.com/office/drawing/2014/main" id="{324BD50A-3B0F-A64B-9908-02F48037F104}"/>
              </a:ext>
            </a:extLst>
          </p:cNvPr>
          <p:cNvPicPr>
            <a:picLocks noChangeAspect="1"/>
          </p:cNvPicPr>
          <p:nvPr/>
        </p:nvPicPr>
        <p:blipFill>
          <a:blip r:embed="rId3"/>
          <a:stretch>
            <a:fillRect/>
          </a:stretch>
        </p:blipFill>
        <p:spPr>
          <a:xfrm>
            <a:off x="3610868" y="5760828"/>
            <a:ext cx="190500" cy="228600"/>
          </a:xfrm>
          <a:prstGeom prst="rect">
            <a:avLst/>
          </a:prstGeom>
        </p:spPr>
      </p:pic>
      <p:pic>
        <p:nvPicPr>
          <p:cNvPr id="13" name="Picture 12">
            <a:extLst>
              <a:ext uri="{FF2B5EF4-FFF2-40B4-BE49-F238E27FC236}">
                <a16:creationId xmlns:a16="http://schemas.microsoft.com/office/drawing/2014/main" id="{4930C334-EFBB-5547-84DA-3B8E3927E32C}"/>
              </a:ext>
            </a:extLst>
          </p:cNvPr>
          <p:cNvPicPr>
            <a:picLocks noChangeAspect="1"/>
          </p:cNvPicPr>
          <p:nvPr/>
        </p:nvPicPr>
        <p:blipFill>
          <a:blip r:embed="rId4"/>
          <a:stretch>
            <a:fillRect/>
          </a:stretch>
        </p:blipFill>
        <p:spPr>
          <a:xfrm>
            <a:off x="8012068" y="5671795"/>
            <a:ext cx="165100" cy="228600"/>
          </a:xfrm>
          <a:prstGeom prst="rect">
            <a:avLst/>
          </a:prstGeom>
        </p:spPr>
      </p:pic>
      <p:sp>
        <p:nvSpPr>
          <p:cNvPr id="14" name="Freeform 13">
            <a:extLst>
              <a:ext uri="{FF2B5EF4-FFF2-40B4-BE49-F238E27FC236}">
                <a16:creationId xmlns:a16="http://schemas.microsoft.com/office/drawing/2014/main" id="{3B4A4494-08C1-334F-919E-E014F193F948}"/>
              </a:ext>
            </a:extLst>
          </p:cNvPr>
          <p:cNvSpPr/>
          <p:nvPr/>
        </p:nvSpPr>
        <p:spPr>
          <a:xfrm>
            <a:off x="3769175" y="4033515"/>
            <a:ext cx="1461876" cy="914400"/>
          </a:xfrm>
          <a:custGeom>
            <a:avLst/>
            <a:gdLst>
              <a:gd name="connsiteX0" fmla="*/ 0 w 1461876"/>
              <a:gd name="connsiteY0" fmla="*/ 425167 h 914400"/>
              <a:gd name="connsiteX1" fmla="*/ 780444 w 1461876"/>
              <a:gd name="connsiteY1" fmla="*/ 914400 h 914400"/>
              <a:gd name="connsiteX2" fmla="*/ 1461876 w 1461876"/>
              <a:gd name="connsiteY2" fmla="*/ 448463 h 914400"/>
              <a:gd name="connsiteX3" fmla="*/ 611542 w 1461876"/>
              <a:gd name="connsiteY3" fmla="*/ 0 h 914400"/>
              <a:gd name="connsiteX4" fmla="*/ 0 w 1461876"/>
              <a:gd name="connsiteY4" fmla="*/ 425167 h 9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1876" h="914400">
                <a:moveTo>
                  <a:pt x="0" y="425167"/>
                </a:moveTo>
                <a:lnTo>
                  <a:pt x="780444" y="914400"/>
                </a:lnTo>
                <a:lnTo>
                  <a:pt x="1461876" y="448463"/>
                </a:lnTo>
                <a:lnTo>
                  <a:pt x="611542" y="0"/>
                </a:lnTo>
                <a:lnTo>
                  <a:pt x="0" y="425167"/>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01472767-E9C0-6540-BE0C-DF6FE57F0F81}"/>
              </a:ext>
            </a:extLst>
          </p:cNvPr>
          <p:cNvSpPr/>
          <p:nvPr/>
        </p:nvSpPr>
        <p:spPr>
          <a:xfrm flipH="1">
            <a:off x="6704854" y="4129435"/>
            <a:ext cx="1461876" cy="914400"/>
          </a:xfrm>
          <a:custGeom>
            <a:avLst/>
            <a:gdLst>
              <a:gd name="connsiteX0" fmla="*/ 0 w 1461876"/>
              <a:gd name="connsiteY0" fmla="*/ 425167 h 914400"/>
              <a:gd name="connsiteX1" fmla="*/ 780444 w 1461876"/>
              <a:gd name="connsiteY1" fmla="*/ 914400 h 914400"/>
              <a:gd name="connsiteX2" fmla="*/ 1461876 w 1461876"/>
              <a:gd name="connsiteY2" fmla="*/ 448463 h 914400"/>
              <a:gd name="connsiteX3" fmla="*/ 611542 w 1461876"/>
              <a:gd name="connsiteY3" fmla="*/ 0 h 914400"/>
              <a:gd name="connsiteX4" fmla="*/ 0 w 1461876"/>
              <a:gd name="connsiteY4" fmla="*/ 425167 h 9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1876" h="914400">
                <a:moveTo>
                  <a:pt x="0" y="425167"/>
                </a:moveTo>
                <a:lnTo>
                  <a:pt x="780444" y="914400"/>
                </a:lnTo>
                <a:lnTo>
                  <a:pt x="1461876" y="448463"/>
                </a:lnTo>
                <a:lnTo>
                  <a:pt x="611542" y="0"/>
                </a:lnTo>
                <a:lnTo>
                  <a:pt x="0" y="425167"/>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72E7AB47-7D6C-AE4C-9F85-C3A4D7894BFF}"/>
              </a:ext>
            </a:extLst>
          </p:cNvPr>
          <p:cNvCxnSpPr/>
          <p:nvPr/>
        </p:nvCxnSpPr>
        <p:spPr>
          <a:xfrm>
            <a:off x="4258409" y="4342198"/>
            <a:ext cx="407694" cy="2912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108BA76-3146-7B4E-93C2-E438293EC21C}"/>
              </a:ext>
            </a:extLst>
          </p:cNvPr>
          <p:cNvCxnSpPr>
            <a:cxnSpLocks/>
          </p:cNvCxnSpPr>
          <p:nvPr/>
        </p:nvCxnSpPr>
        <p:spPr>
          <a:xfrm flipV="1">
            <a:off x="7268633" y="4417912"/>
            <a:ext cx="468245" cy="2743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D3530B0-8BA8-2843-A4C0-F20D1CD32106}"/>
              </a:ext>
            </a:extLst>
          </p:cNvPr>
          <p:cNvCxnSpPr>
            <a:cxnSpLocks/>
          </p:cNvCxnSpPr>
          <p:nvPr/>
        </p:nvCxnSpPr>
        <p:spPr>
          <a:xfrm flipV="1">
            <a:off x="4838407" y="3806371"/>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2300FCC3-8776-0E46-9B33-1794659E34AA}"/>
              </a:ext>
            </a:extLst>
          </p:cNvPr>
          <p:cNvCxnSpPr>
            <a:cxnSpLocks/>
          </p:cNvCxnSpPr>
          <p:nvPr/>
        </p:nvCxnSpPr>
        <p:spPr>
          <a:xfrm flipH="1" flipV="1">
            <a:off x="6820602" y="3874274"/>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72D48E42-100A-E147-B781-E3622C3E5A3D}"/>
              </a:ext>
            </a:extLst>
          </p:cNvPr>
          <p:cNvPicPr>
            <a:picLocks noChangeAspect="1"/>
          </p:cNvPicPr>
          <p:nvPr/>
        </p:nvPicPr>
        <p:blipFill>
          <a:blip r:embed="rId5"/>
          <a:stretch>
            <a:fillRect/>
          </a:stretch>
        </p:blipFill>
        <p:spPr>
          <a:xfrm>
            <a:off x="5059392" y="4052875"/>
            <a:ext cx="177800" cy="152400"/>
          </a:xfrm>
          <a:prstGeom prst="rect">
            <a:avLst/>
          </a:prstGeom>
        </p:spPr>
      </p:pic>
      <p:pic>
        <p:nvPicPr>
          <p:cNvPr id="21" name="Picture 20">
            <a:extLst>
              <a:ext uri="{FF2B5EF4-FFF2-40B4-BE49-F238E27FC236}">
                <a16:creationId xmlns:a16="http://schemas.microsoft.com/office/drawing/2014/main" id="{62A44897-E9DD-F942-82FE-42B34AB481B8}"/>
              </a:ext>
            </a:extLst>
          </p:cNvPr>
          <p:cNvPicPr>
            <a:picLocks noChangeAspect="1"/>
          </p:cNvPicPr>
          <p:nvPr/>
        </p:nvPicPr>
        <p:blipFill>
          <a:blip r:embed="rId6"/>
          <a:stretch>
            <a:fillRect/>
          </a:stretch>
        </p:blipFill>
        <p:spPr>
          <a:xfrm>
            <a:off x="6612131" y="4235199"/>
            <a:ext cx="419100" cy="152400"/>
          </a:xfrm>
          <a:prstGeom prst="rect">
            <a:avLst/>
          </a:prstGeom>
        </p:spPr>
      </p:pic>
      <p:pic>
        <p:nvPicPr>
          <p:cNvPr id="22" name="Picture 21">
            <a:extLst>
              <a:ext uri="{FF2B5EF4-FFF2-40B4-BE49-F238E27FC236}">
                <a16:creationId xmlns:a16="http://schemas.microsoft.com/office/drawing/2014/main" id="{7748C0DB-2ADD-7F46-B6D0-C90931385C6E}"/>
              </a:ext>
            </a:extLst>
          </p:cNvPr>
          <p:cNvPicPr>
            <a:picLocks noChangeAspect="1"/>
          </p:cNvPicPr>
          <p:nvPr/>
        </p:nvPicPr>
        <p:blipFill>
          <a:blip r:embed="rId7"/>
          <a:stretch>
            <a:fillRect/>
          </a:stretch>
        </p:blipFill>
        <p:spPr>
          <a:xfrm>
            <a:off x="4461929" y="4251392"/>
            <a:ext cx="279400" cy="190500"/>
          </a:xfrm>
          <a:prstGeom prst="rect">
            <a:avLst/>
          </a:prstGeom>
        </p:spPr>
      </p:pic>
      <p:pic>
        <p:nvPicPr>
          <p:cNvPr id="23" name="Picture 22">
            <a:extLst>
              <a:ext uri="{FF2B5EF4-FFF2-40B4-BE49-F238E27FC236}">
                <a16:creationId xmlns:a16="http://schemas.microsoft.com/office/drawing/2014/main" id="{FEDF1C6E-DAB6-1840-B695-3FF5D1A273F4}"/>
              </a:ext>
            </a:extLst>
          </p:cNvPr>
          <p:cNvPicPr>
            <a:picLocks noChangeAspect="1"/>
          </p:cNvPicPr>
          <p:nvPr/>
        </p:nvPicPr>
        <p:blipFill>
          <a:blip r:embed="rId8"/>
          <a:stretch>
            <a:fillRect/>
          </a:stretch>
        </p:blipFill>
        <p:spPr>
          <a:xfrm>
            <a:off x="7457478" y="4606156"/>
            <a:ext cx="279400" cy="190500"/>
          </a:xfrm>
          <a:prstGeom prst="rect">
            <a:avLst/>
          </a:prstGeom>
        </p:spPr>
      </p:pic>
      <p:pic>
        <p:nvPicPr>
          <p:cNvPr id="24" name="Picture 23">
            <a:extLst>
              <a:ext uri="{FF2B5EF4-FFF2-40B4-BE49-F238E27FC236}">
                <a16:creationId xmlns:a16="http://schemas.microsoft.com/office/drawing/2014/main" id="{665CAD95-3692-DD46-8A7C-1AD3D3BB5E4E}"/>
              </a:ext>
            </a:extLst>
          </p:cNvPr>
          <p:cNvPicPr>
            <a:picLocks noChangeAspect="1"/>
          </p:cNvPicPr>
          <p:nvPr/>
        </p:nvPicPr>
        <p:blipFill>
          <a:blip r:embed="rId9"/>
          <a:stretch>
            <a:fillRect/>
          </a:stretch>
        </p:blipFill>
        <p:spPr>
          <a:xfrm>
            <a:off x="8229256" y="4466456"/>
            <a:ext cx="304800" cy="279400"/>
          </a:xfrm>
          <a:prstGeom prst="rect">
            <a:avLst/>
          </a:prstGeom>
        </p:spPr>
      </p:pic>
      <p:pic>
        <p:nvPicPr>
          <p:cNvPr id="25" name="Picture 24">
            <a:extLst>
              <a:ext uri="{FF2B5EF4-FFF2-40B4-BE49-F238E27FC236}">
                <a16:creationId xmlns:a16="http://schemas.microsoft.com/office/drawing/2014/main" id="{7D64262B-A1F1-4B43-A180-BD119B6FD5F4}"/>
              </a:ext>
            </a:extLst>
          </p:cNvPr>
          <p:cNvPicPr>
            <a:picLocks noChangeAspect="1"/>
          </p:cNvPicPr>
          <p:nvPr/>
        </p:nvPicPr>
        <p:blipFill>
          <a:blip r:embed="rId10"/>
          <a:stretch>
            <a:fillRect/>
          </a:stretch>
        </p:blipFill>
        <p:spPr>
          <a:xfrm>
            <a:off x="3727884" y="3944083"/>
            <a:ext cx="304800" cy="279400"/>
          </a:xfrm>
          <a:prstGeom prst="rect">
            <a:avLst/>
          </a:prstGeom>
        </p:spPr>
      </p:pic>
      <p:cxnSp>
        <p:nvCxnSpPr>
          <p:cNvPr id="26" name="Straight Arrow Connector 25">
            <a:extLst>
              <a:ext uri="{FF2B5EF4-FFF2-40B4-BE49-F238E27FC236}">
                <a16:creationId xmlns:a16="http://schemas.microsoft.com/office/drawing/2014/main" id="{B4AF1CE1-3995-6349-87F6-2CEE0675B05D}"/>
              </a:ext>
            </a:extLst>
          </p:cNvPr>
          <p:cNvCxnSpPr>
            <a:cxnSpLocks/>
          </p:cNvCxnSpPr>
          <p:nvPr/>
        </p:nvCxnSpPr>
        <p:spPr>
          <a:xfrm flipV="1">
            <a:off x="5766750" y="2781311"/>
            <a:ext cx="617493" cy="4887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B9E74A1-68DA-394E-BA34-8B36B696F34D}"/>
              </a:ext>
            </a:extLst>
          </p:cNvPr>
          <p:cNvCxnSpPr>
            <a:cxnSpLocks/>
          </p:cNvCxnSpPr>
          <p:nvPr/>
        </p:nvCxnSpPr>
        <p:spPr>
          <a:xfrm flipV="1">
            <a:off x="5766750" y="3267606"/>
            <a:ext cx="744655"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1FBA8C00-AD93-AB46-A648-8350D78D31BE}"/>
              </a:ext>
            </a:extLst>
          </p:cNvPr>
          <p:cNvCxnSpPr>
            <a:cxnSpLocks/>
          </p:cNvCxnSpPr>
          <p:nvPr/>
        </p:nvCxnSpPr>
        <p:spPr>
          <a:xfrm flipV="1">
            <a:off x="5756979" y="2420210"/>
            <a:ext cx="9771" cy="8449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1" name="Picture 30">
            <a:extLst>
              <a:ext uri="{FF2B5EF4-FFF2-40B4-BE49-F238E27FC236}">
                <a16:creationId xmlns:a16="http://schemas.microsoft.com/office/drawing/2014/main" id="{51BFEA74-4640-1A45-881A-4626D695E530}"/>
              </a:ext>
            </a:extLst>
          </p:cNvPr>
          <p:cNvPicPr>
            <a:picLocks noChangeAspect="1"/>
          </p:cNvPicPr>
          <p:nvPr/>
        </p:nvPicPr>
        <p:blipFill>
          <a:blip r:embed="rId11"/>
          <a:stretch>
            <a:fillRect/>
          </a:stretch>
        </p:blipFill>
        <p:spPr>
          <a:xfrm>
            <a:off x="6704854" y="3125454"/>
            <a:ext cx="127000" cy="279400"/>
          </a:xfrm>
          <a:prstGeom prst="rect">
            <a:avLst/>
          </a:prstGeom>
        </p:spPr>
      </p:pic>
      <p:pic>
        <p:nvPicPr>
          <p:cNvPr id="33" name="Picture 32">
            <a:extLst>
              <a:ext uri="{FF2B5EF4-FFF2-40B4-BE49-F238E27FC236}">
                <a16:creationId xmlns:a16="http://schemas.microsoft.com/office/drawing/2014/main" id="{7EDCA9C4-FC9A-CD43-AD33-541BA499FC21}"/>
              </a:ext>
            </a:extLst>
          </p:cNvPr>
          <p:cNvPicPr>
            <a:picLocks noChangeAspect="1"/>
          </p:cNvPicPr>
          <p:nvPr/>
        </p:nvPicPr>
        <p:blipFill>
          <a:blip r:embed="rId12"/>
          <a:stretch>
            <a:fillRect/>
          </a:stretch>
        </p:blipFill>
        <p:spPr>
          <a:xfrm>
            <a:off x="6384243" y="2362467"/>
            <a:ext cx="127000" cy="304800"/>
          </a:xfrm>
          <a:prstGeom prst="rect">
            <a:avLst/>
          </a:prstGeom>
        </p:spPr>
      </p:pic>
      <p:pic>
        <p:nvPicPr>
          <p:cNvPr id="36" name="Picture 35">
            <a:extLst>
              <a:ext uri="{FF2B5EF4-FFF2-40B4-BE49-F238E27FC236}">
                <a16:creationId xmlns:a16="http://schemas.microsoft.com/office/drawing/2014/main" id="{1A3047D7-165E-B046-9600-F5207828E02B}"/>
              </a:ext>
            </a:extLst>
          </p:cNvPr>
          <p:cNvPicPr>
            <a:picLocks noChangeAspect="1"/>
          </p:cNvPicPr>
          <p:nvPr/>
        </p:nvPicPr>
        <p:blipFill>
          <a:blip r:embed="rId13"/>
          <a:stretch>
            <a:fillRect/>
          </a:stretch>
        </p:blipFill>
        <p:spPr>
          <a:xfrm>
            <a:off x="5677850" y="2039466"/>
            <a:ext cx="177800" cy="228600"/>
          </a:xfrm>
          <a:prstGeom prst="rect">
            <a:avLst/>
          </a:prstGeom>
        </p:spPr>
      </p:pic>
      <p:pic>
        <p:nvPicPr>
          <p:cNvPr id="37" name="Picture 36">
            <a:extLst>
              <a:ext uri="{FF2B5EF4-FFF2-40B4-BE49-F238E27FC236}">
                <a16:creationId xmlns:a16="http://schemas.microsoft.com/office/drawing/2014/main" id="{5C17B99D-4AEC-C84E-B81E-D709E21CE910}"/>
              </a:ext>
            </a:extLst>
          </p:cNvPr>
          <p:cNvPicPr>
            <a:picLocks noChangeAspect="1"/>
          </p:cNvPicPr>
          <p:nvPr/>
        </p:nvPicPr>
        <p:blipFill>
          <a:blip r:embed="rId14"/>
          <a:stretch>
            <a:fillRect/>
          </a:stretch>
        </p:blipFill>
        <p:spPr>
          <a:xfrm>
            <a:off x="8020673" y="2387369"/>
            <a:ext cx="1905000" cy="1092200"/>
          </a:xfrm>
          <a:prstGeom prst="rect">
            <a:avLst/>
          </a:prstGeom>
        </p:spPr>
      </p:pic>
      <p:sp>
        <p:nvSpPr>
          <p:cNvPr id="38" name="Freeform 37">
            <a:extLst>
              <a:ext uri="{FF2B5EF4-FFF2-40B4-BE49-F238E27FC236}">
                <a16:creationId xmlns:a16="http://schemas.microsoft.com/office/drawing/2014/main" id="{E0967982-A7DB-6E44-8559-DF7D40F06D36}"/>
              </a:ext>
            </a:extLst>
          </p:cNvPr>
          <p:cNvSpPr/>
          <p:nvPr/>
        </p:nvSpPr>
        <p:spPr>
          <a:xfrm>
            <a:off x="4247599" y="3249715"/>
            <a:ext cx="999641" cy="767166"/>
          </a:xfrm>
          <a:custGeom>
            <a:avLst/>
            <a:gdLst>
              <a:gd name="connsiteX0" fmla="*/ 0 w 999641"/>
              <a:gd name="connsiteY0" fmla="*/ 767166 h 767166"/>
              <a:gd name="connsiteX1" fmla="*/ 294468 w 999641"/>
              <a:gd name="connsiteY1" fmla="*/ 240224 h 767166"/>
              <a:gd name="connsiteX2" fmla="*/ 999641 w 999641"/>
              <a:gd name="connsiteY2" fmla="*/ 0 h 767166"/>
              <a:gd name="connsiteX3" fmla="*/ 999641 w 999641"/>
              <a:gd name="connsiteY3" fmla="*/ 0 h 767166"/>
            </a:gdLst>
            <a:ahLst/>
            <a:cxnLst>
              <a:cxn ang="0">
                <a:pos x="connsiteX0" y="connsiteY0"/>
              </a:cxn>
              <a:cxn ang="0">
                <a:pos x="connsiteX1" y="connsiteY1"/>
              </a:cxn>
              <a:cxn ang="0">
                <a:pos x="connsiteX2" y="connsiteY2"/>
              </a:cxn>
              <a:cxn ang="0">
                <a:pos x="connsiteX3" y="connsiteY3"/>
              </a:cxn>
            </a:cxnLst>
            <a:rect l="l" t="t" r="r" b="b"/>
            <a:pathLst>
              <a:path w="999641" h="767166">
                <a:moveTo>
                  <a:pt x="0" y="767166"/>
                </a:moveTo>
                <a:cubicBezTo>
                  <a:pt x="63930" y="567625"/>
                  <a:pt x="127861" y="368085"/>
                  <a:pt x="294468" y="240224"/>
                </a:cubicBezTo>
                <a:cubicBezTo>
                  <a:pt x="461075" y="112363"/>
                  <a:pt x="999641" y="0"/>
                  <a:pt x="999641" y="0"/>
                </a:cubicBezTo>
                <a:lnTo>
                  <a:pt x="999641" y="0"/>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a:extLst>
              <a:ext uri="{FF2B5EF4-FFF2-40B4-BE49-F238E27FC236}">
                <a16:creationId xmlns:a16="http://schemas.microsoft.com/office/drawing/2014/main" id="{52D8FEF6-AF73-5646-90A9-1601B86DE60E}"/>
              </a:ext>
            </a:extLst>
          </p:cNvPr>
          <p:cNvSpPr/>
          <p:nvPr/>
        </p:nvSpPr>
        <p:spPr>
          <a:xfrm>
            <a:off x="6076399" y="3412447"/>
            <a:ext cx="1255363" cy="712922"/>
          </a:xfrm>
          <a:custGeom>
            <a:avLst/>
            <a:gdLst>
              <a:gd name="connsiteX0" fmla="*/ 1255363 w 1255363"/>
              <a:gd name="connsiteY0" fmla="*/ 712922 h 712922"/>
              <a:gd name="connsiteX1" fmla="*/ 914400 w 1255363"/>
              <a:gd name="connsiteY1" fmla="*/ 309966 h 712922"/>
              <a:gd name="connsiteX2" fmla="*/ 433953 w 1255363"/>
              <a:gd name="connsiteY2" fmla="*/ 100739 h 712922"/>
              <a:gd name="connsiteX3" fmla="*/ 0 w 1255363"/>
              <a:gd name="connsiteY3" fmla="*/ 0 h 712922"/>
            </a:gdLst>
            <a:ahLst/>
            <a:cxnLst>
              <a:cxn ang="0">
                <a:pos x="connsiteX0" y="connsiteY0"/>
              </a:cxn>
              <a:cxn ang="0">
                <a:pos x="connsiteX1" y="connsiteY1"/>
              </a:cxn>
              <a:cxn ang="0">
                <a:pos x="connsiteX2" y="connsiteY2"/>
              </a:cxn>
              <a:cxn ang="0">
                <a:pos x="connsiteX3" y="connsiteY3"/>
              </a:cxn>
            </a:cxnLst>
            <a:rect l="l" t="t" r="r" b="b"/>
            <a:pathLst>
              <a:path w="1255363" h="712922">
                <a:moveTo>
                  <a:pt x="1255363" y="712922"/>
                </a:moveTo>
                <a:cubicBezTo>
                  <a:pt x="1153332" y="562459"/>
                  <a:pt x="1051302" y="411996"/>
                  <a:pt x="914400" y="309966"/>
                </a:cubicBezTo>
                <a:cubicBezTo>
                  <a:pt x="777498" y="207935"/>
                  <a:pt x="586353" y="152400"/>
                  <a:pt x="433953" y="100739"/>
                </a:cubicBezTo>
                <a:cubicBezTo>
                  <a:pt x="281553" y="49078"/>
                  <a:pt x="140776" y="24539"/>
                  <a:pt x="0" y="0"/>
                </a:cubicBez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7755646-48CB-8444-981F-97C6656BF0C7}"/>
              </a:ext>
            </a:extLst>
          </p:cNvPr>
          <p:cNvSpPr/>
          <p:nvPr/>
        </p:nvSpPr>
        <p:spPr>
          <a:xfrm>
            <a:off x="5713968" y="316687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18226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2CD28-FCFF-804F-AFA8-87E86F6E3F8F}"/>
              </a:ext>
            </a:extLst>
          </p:cNvPr>
          <p:cNvSpPr>
            <a:spLocks noGrp="1"/>
          </p:cNvSpPr>
          <p:nvPr>
            <p:ph type="title"/>
          </p:nvPr>
        </p:nvSpPr>
        <p:spPr/>
        <p:txBody>
          <a:bodyPr/>
          <a:lstStyle/>
          <a:p>
            <a:r>
              <a:rPr lang="en-US" dirty="0"/>
              <a:t>Anisotropic Friction</a:t>
            </a:r>
          </a:p>
        </p:txBody>
      </p:sp>
      <p:grpSp>
        <p:nvGrpSpPr>
          <p:cNvPr id="3" name="Group 2">
            <a:extLst>
              <a:ext uri="{FF2B5EF4-FFF2-40B4-BE49-F238E27FC236}">
                <a16:creationId xmlns:a16="http://schemas.microsoft.com/office/drawing/2014/main" id="{E6427F48-BC7E-104A-8762-AD6FA7AB0B22}"/>
              </a:ext>
            </a:extLst>
          </p:cNvPr>
          <p:cNvGrpSpPr/>
          <p:nvPr/>
        </p:nvGrpSpPr>
        <p:grpSpPr>
          <a:xfrm>
            <a:off x="1775520" y="1377510"/>
            <a:ext cx="8150153" cy="4611918"/>
            <a:chOff x="1775520" y="1377510"/>
            <a:chExt cx="8150153" cy="4611918"/>
          </a:xfrm>
        </p:grpSpPr>
        <p:sp>
          <p:nvSpPr>
            <p:cNvPr id="5" name="Freeform 4">
              <a:extLst>
                <a:ext uri="{FF2B5EF4-FFF2-40B4-BE49-F238E27FC236}">
                  <a16:creationId xmlns:a16="http://schemas.microsoft.com/office/drawing/2014/main" id="{914ED9F3-C7B4-4146-8D2E-406A54870E83}"/>
                </a:ext>
              </a:extLst>
            </p:cNvPr>
            <p:cNvSpPr/>
            <p:nvPr/>
          </p:nvSpPr>
          <p:spPr>
            <a:xfrm>
              <a:off x="1775520" y="1484784"/>
              <a:ext cx="2063546" cy="1333348"/>
            </a:xfrm>
            <a:custGeom>
              <a:avLst/>
              <a:gdLst>
                <a:gd name="connsiteX0" fmla="*/ 0 w 1986054"/>
                <a:gd name="connsiteY0" fmla="*/ 64066 h 1147368"/>
                <a:gd name="connsiteX1" fmla="*/ 93188 w 1986054"/>
                <a:gd name="connsiteY1" fmla="*/ 1147368 h 1147368"/>
                <a:gd name="connsiteX2" fmla="*/ 1986054 w 1986054"/>
                <a:gd name="connsiteY2" fmla="*/ 1147368 h 1147368"/>
                <a:gd name="connsiteX3" fmla="*/ 1898691 w 1986054"/>
                <a:gd name="connsiteY3" fmla="*/ 0 h 1147368"/>
                <a:gd name="connsiteX4" fmla="*/ 0 w 1986054"/>
                <a:gd name="connsiteY4" fmla="*/ 64066 h 1147368"/>
                <a:gd name="connsiteX0" fmla="*/ 7551 w 1993605"/>
                <a:gd name="connsiteY0" fmla="*/ 64066 h 1170616"/>
                <a:gd name="connsiteX1" fmla="*/ 0 w 1993605"/>
                <a:gd name="connsiteY1" fmla="*/ 1170616 h 1170616"/>
                <a:gd name="connsiteX2" fmla="*/ 1993605 w 1993605"/>
                <a:gd name="connsiteY2" fmla="*/ 1147368 h 1170616"/>
                <a:gd name="connsiteX3" fmla="*/ 1906242 w 1993605"/>
                <a:gd name="connsiteY3" fmla="*/ 0 h 1170616"/>
                <a:gd name="connsiteX4" fmla="*/ 7551 w 1993605"/>
                <a:gd name="connsiteY4" fmla="*/ 64066 h 1170616"/>
                <a:gd name="connsiteX0" fmla="*/ 38548 w 1993605"/>
                <a:gd name="connsiteY0" fmla="*/ 0 h 1184042"/>
                <a:gd name="connsiteX1" fmla="*/ 0 w 1993605"/>
                <a:gd name="connsiteY1" fmla="*/ 1184042 h 1184042"/>
                <a:gd name="connsiteX2" fmla="*/ 1993605 w 1993605"/>
                <a:gd name="connsiteY2" fmla="*/ 1160794 h 1184042"/>
                <a:gd name="connsiteX3" fmla="*/ 1906242 w 1993605"/>
                <a:gd name="connsiteY3" fmla="*/ 13426 h 1184042"/>
                <a:gd name="connsiteX4" fmla="*/ 38548 w 1993605"/>
                <a:gd name="connsiteY4" fmla="*/ 0 h 1184042"/>
                <a:gd name="connsiteX0" fmla="*/ 38548 w 1993605"/>
                <a:gd name="connsiteY0" fmla="*/ 95062 h 1279104"/>
                <a:gd name="connsiteX1" fmla="*/ 0 w 1993605"/>
                <a:gd name="connsiteY1" fmla="*/ 1279104 h 1279104"/>
                <a:gd name="connsiteX2" fmla="*/ 1993605 w 1993605"/>
                <a:gd name="connsiteY2" fmla="*/ 1255856 h 1279104"/>
                <a:gd name="connsiteX3" fmla="*/ 1913991 w 1993605"/>
                <a:gd name="connsiteY3" fmla="*/ 0 h 1279104"/>
                <a:gd name="connsiteX4" fmla="*/ 38548 w 1993605"/>
                <a:gd name="connsiteY4" fmla="*/ 95062 h 1279104"/>
                <a:gd name="connsiteX0" fmla="*/ 0 w 2071295"/>
                <a:gd name="connsiteY0" fmla="*/ 33068 h 1279104"/>
                <a:gd name="connsiteX1" fmla="*/ 77690 w 2071295"/>
                <a:gd name="connsiteY1" fmla="*/ 1279104 h 1279104"/>
                <a:gd name="connsiteX2" fmla="*/ 2071295 w 2071295"/>
                <a:gd name="connsiteY2" fmla="*/ 1255856 h 1279104"/>
                <a:gd name="connsiteX3" fmla="*/ 1991681 w 2071295"/>
                <a:gd name="connsiteY3" fmla="*/ 0 h 1279104"/>
                <a:gd name="connsiteX4" fmla="*/ 0 w 2071295"/>
                <a:gd name="connsiteY4" fmla="*/ 33068 h 1279104"/>
                <a:gd name="connsiteX0" fmla="*/ 0 w 2063546"/>
                <a:gd name="connsiteY0" fmla="*/ 0 h 1292531"/>
                <a:gd name="connsiteX1" fmla="*/ 69941 w 2063546"/>
                <a:gd name="connsiteY1" fmla="*/ 1292531 h 1292531"/>
                <a:gd name="connsiteX2" fmla="*/ 2063546 w 2063546"/>
                <a:gd name="connsiteY2" fmla="*/ 1269283 h 1292531"/>
                <a:gd name="connsiteX3" fmla="*/ 1983932 w 2063546"/>
                <a:gd name="connsiteY3" fmla="*/ 13427 h 1292531"/>
                <a:gd name="connsiteX4" fmla="*/ 0 w 2063546"/>
                <a:gd name="connsiteY4" fmla="*/ 0 h 1292531"/>
                <a:gd name="connsiteX0" fmla="*/ 0 w 2063546"/>
                <a:gd name="connsiteY0" fmla="*/ 33068 h 1325599"/>
                <a:gd name="connsiteX1" fmla="*/ 69941 w 2063546"/>
                <a:gd name="connsiteY1" fmla="*/ 1325599 h 1325599"/>
                <a:gd name="connsiteX2" fmla="*/ 2063546 w 2063546"/>
                <a:gd name="connsiteY2" fmla="*/ 1302351 h 1325599"/>
                <a:gd name="connsiteX3" fmla="*/ 2030427 w 2063546"/>
                <a:gd name="connsiteY3" fmla="*/ 0 h 1325599"/>
                <a:gd name="connsiteX4" fmla="*/ 0 w 2063546"/>
                <a:gd name="connsiteY4" fmla="*/ 33068 h 1325599"/>
                <a:gd name="connsiteX0" fmla="*/ 0 w 2063546"/>
                <a:gd name="connsiteY0" fmla="*/ 33068 h 1333348"/>
                <a:gd name="connsiteX1" fmla="*/ 38944 w 2063546"/>
                <a:gd name="connsiteY1" fmla="*/ 1333348 h 1333348"/>
                <a:gd name="connsiteX2" fmla="*/ 2063546 w 2063546"/>
                <a:gd name="connsiteY2" fmla="*/ 1302351 h 1333348"/>
                <a:gd name="connsiteX3" fmla="*/ 2030427 w 2063546"/>
                <a:gd name="connsiteY3" fmla="*/ 0 h 1333348"/>
                <a:gd name="connsiteX4" fmla="*/ 0 w 2063546"/>
                <a:gd name="connsiteY4" fmla="*/ 33068 h 1333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3546" h="1333348">
                  <a:moveTo>
                    <a:pt x="0" y="33068"/>
                  </a:moveTo>
                  <a:lnTo>
                    <a:pt x="38944" y="1333348"/>
                  </a:lnTo>
                  <a:lnTo>
                    <a:pt x="2063546" y="1302351"/>
                  </a:lnTo>
                  <a:lnTo>
                    <a:pt x="2030427" y="0"/>
                  </a:lnTo>
                  <a:lnTo>
                    <a:pt x="0" y="3306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F59777A5-BF44-2645-BCB9-01E50C7E7560}"/>
                </a:ext>
              </a:extLst>
            </p:cNvPr>
            <p:cNvSpPr/>
            <p:nvPr/>
          </p:nvSpPr>
          <p:spPr>
            <a:xfrm>
              <a:off x="4194342" y="2734717"/>
              <a:ext cx="3488698" cy="984291"/>
            </a:xfrm>
            <a:custGeom>
              <a:avLst/>
              <a:gdLst>
                <a:gd name="connsiteX0" fmla="*/ 0 w 3488698"/>
                <a:gd name="connsiteY0" fmla="*/ 931873 h 984291"/>
                <a:gd name="connsiteX1" fmla="*/ 809565 w 3488698"/>
                <a:gd name="connsiteY1" fmla="*/ 11649 h 984291"/>
                <a:gd name="connsiteX2" fmla="*/ 3488698 w 3488698"/>
                <a:gd name="connsiteY2" fmla="*/ 0 h 984291"/>
                <a:gd name="connsiteX3" fmla="*/ 2818915 w 3488698"/>
                <a:gd name="connsiteY3" fmla="*/ 984291 h 984291"/>
                <a:gd name="connsiteX4" fmla="*/ 0 w 3488698"/>
                <a:gd name="connsiteY4" fmla="*/ 931873 h 984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8698" h="984291">
                  <a:moveTo>
                    <a:pt x="0" y="931873"/>
                  </a:moveTo>
                  <a:lnTo>
                    <a:pt x="809565" y="11649"/>
                  </a:lnTo>
                  <a:lnTo>
                    <a:pt x="3488698" y="0"/>
                  </a:lnTo>
                  <a:lnTo>
                    <a:pt x="2818915" y="984291"/>
                  </a:lnTo>
                  <a:lnTo>
                    <a:pt x="0" y="931873"/>
                  </a:lnTo>
                  <a:close/>
                </a:path>
              </a:pathLst>
            </a:custGeom>
            <a:solidFill>
              <a:schemeClr val="accent5">
                <a:lumMod val="20000"/>
                <a:lumOff val="8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A9EE1332-B2F7-3846-B98E-61BF7498AEC5}"/>
                </a:ext>
              </a:extLst>
            </p:cNvPr>
            <p:cNvSpPr/>
            <p:nvPr/>
          </p:nvSpPr>
          <p:spPr>
            <a:xfrm>
              <a:off x="2830631" y="4285926"/>
              <a:ext cx="2551623"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grpSp>
          <p:nvGrpSpPr>
            <p:cNvPr id="8" name="Group 7">
              <a:extLst>
                <a:ext uri="{FF2B5EF4-FFF2-40B4-BE49-F238E27FC236}">
                  <a16:creationId xmlns:a16="http://schemas.microsoft.com/office/drawing/2014/main" id="{B5366EF1-98BF-C246-9BD9-AF57907820C2}"/>
                </a:ext>
              </a:extLst>
            </p:cNvPr>
            <p:cNvGrpSpPr/>
            <p:nvPr/>
          </p:nvGrpSpPr>
          <p:grpSpPr>
            <a:xfrm rot="608102" flipH="1">
              <a:off x="3715369" y="5297367"/>
              <a:ext cx="208730" cy="208730"/>
              <a:chOff x="731520" y="3074238"/>
              <a:chExt cx="914400" cy="914400"/>
            </a:xfrm>
          </p:grpSpPr>
          <p:sp>
            <p:nvSpPr>
              <p:cNvPr id="9" name="Freeform 8">
                <a:extLst>
                  <a:ext uri="{FF2B5EF4-FFF2-40B4-BE49-F238E27FC236}">
                    <a16:creationId xmlns:a16="http://schemas.microsoft.com/office/drawing/2014/main" id="{2E0137C4-C667-4C49-B0D7-CCCE303F06D9}"/>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9">
                <a:extLst>
                  <a:ext uri="{FF2B5EF4-FFF2-40B4-BE49-F238E27FC236}">
                    <a16:creationId xmlns:a16="http://schemas.microsoft.com/office/drawing/2014/main" id="{9CBAAEDB-E944-534E-9A35-2E8AC84D4C61}"/>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10">
                <a:extLst>
                  <a:ext uri="{FF2B5EF4-FFF2-40B4-BE49-F238E27FC236}">
                    <a16:creationId xmlns:a16="http://schemas.microsoft.com/office/drawing/2014/main" id="{A7157D2A-A630-5F43-8A4D-88E98549E0A6}"/>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11">
                <a:extLst>
                  <a:ext uri="{FF2B5EF4-FFF2-40B4-BE49-F238E27FC236}">
                    <a16:creationId xmlns:a16="http://schemas.microsoft.com/office/drawing/2014/main" id="{17BF03BF-75B0-304D-9562-CA40576CFA78}"/>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3" name="Group 12">
              <a:extLst>
                <a:ext uri="{FF2B5EF4-FFF2-40B4-BE49-F238E27FC236}">
                  <a16:creationId xmlns:a16="http://schemas.microsoft.com/office/drawing/2014/main" id="{96BC1C16-C072-E74F-8441-D50E1E1C6361}"/>
                </a:ext>
              </a:extLst>
            </p:cNvPr>
            <p:cNvGrpSpPr/>
            <p:nvPr/>
          </p:nvGrpSpPr>
          <p:grpSpPr>
            <a:xfrm rot="608102" flipH="1">
              <a:off x="7571963" y="5315733"/>
              <a:ext cx="208730" cy="208730"/>
              <a:chOff x="731520" y="3074238"/>
              <a:chExt cx="914400" cy="914400"/>
            </a:xfrm>
          </p:grpSpPr>
          <p:sp>
            <p:nvSpPr>
              <p:cNvPr id="14" name="Freeform 13">
                <a:extLst>
                  <a:ext uri="{FF2B5EF4-FFF2-40B4-BE49-F238E27FC236}">
                    <a16:creationId xmlns:a16="http://schemas.microsoft.com/office/drawing/2014/main" id="{C6D971D2-CE8B-7E49-8F40-70CBC4B4E8AD}"/>
                  </a:ext>
                </a:extLst>
              </p:cNvPr>
              <p:cNvSpPr/>
              <p:nvPr/>
            </p:nvSpPr>
            <p:spPr>
              <a:xfrm>
                <a:off x="11887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14">
                <a:extLst>
                  <a:ext uri="{FF2B5EF4-FFF2-40B4-BE49-F238E27FC236}">
                    <a16:creationId xmlns:a16="http://schemas.microsoft.com/office/drawing/2014/main" id="{FC3F8042-2345-3441-8778-3EFA3E456A9D}"/>
                  </a:ext>
                </a:extLst>
              </p:cNvPr>
              <p:cNvSpPr/>
              <p:nvPr/>
            </p:nvSpPr>
            <p:spPr>
              <a:xfrm rot="16200000">
                <a:off x="731520" y="30742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2A759EAA-B0D7-5D4D-B6F3-C3C253178344}"/>
                  </a:ext>
                </a:extLst>
              </p:cNvPr>
              <p:cNvSpPr/>
              <p:nvPr/>
            </p:nvSpPr>
            <p:spPr>
              <a:xfrm rot="10800000">
                <a:off x="7315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16">
                <a:extLst>
                  <a:ext uri="{FF2B5EF4-FFF2-40B4-BE49-F238E27FC236}">
                    <a16:creationId xmlns:a16="http://schemas.microsoft.com/office/drawing/2014/main" id="{DA871C4C-B282-0F44-B46F-45EF5274A16E}"/>
                  </a:ext>
                </a:extLst>
              </p:cNvPr>
              <p:cNvSpPr/>
              <p:nvPr/>
            </p:nvSpPr>
            <p:spPr>
              <a:xfrm rot="5400000">
                <a:off x="1188720" y="3531438"/>
                <a:ext cx="457200" cy="457200"/>
              </a:xfrm>
              <a:custGeom>
                <a:avLst/>
                <a:gdLst>
                  <a:gd name="connsiteX0" fmla="*/ 0 w 457200"/>
                  <a:gd name="connsiteY0" fmla="*/ 0 h 457200"/>
                  <a:gd name="connsiteX1" fmla="*/ 457200 w 457200"/>
                  <a:gd name="connsiteY1" fmla="*/ 457200 h 457200"/>
                  <a:gd name="connsiteX2" fmla="*/ 0 w 457200"/>
                  <a:gd name="connsiteY2" fmla="*/ 457200 h 457200"/>
                </a:gdLst>
                <a:ahLst/>
                <a:cxnLst>
                  <a:cxn ang="0">
                    <a:pos x="connsiteX0" y="connsiteY0"/>
                  </a:cxn>
                  <a:cxn ang="0">
                    <a:pos x="connsiteX1" y="connsiteY1"/>
                  </a:cxn>
                  <a:cxn ang="0">
                    <a:pos x="connsiteX2" y="connsiteY2"/>
                  </a:cxn>
                </a:cxnLst>
                <a:rect l="l" t="t" r="r" b="b"/>
                <a:pathLst>
                  <a:path w="457200" h="457200">
                    <a:moveTo>
                      <a:pt x="0" y="0"/>
                    </a:moveTo>
                    <a:cubicBezTo>
                      <a:pt x="252505" y="0"/>
                      <a:pt x="457200" y="204695"/>
                      <a:pt x="457200" y="457200"/>
                    </a:cubicBezTo>
                    <a:lnTo>
                      <a:pt x="0" y="457200"/>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8" name="Freeform 17">
              <a:extLst>
                <a:ext uri="{FF2B5EF4-FFF2-40B4-BE49-F238E27FC236}">
                  <a16:creationId xmlns:a16="http://schemas.microsoft.com/office/drawing/2014/main" id="{118C1834-B9CB-FB49-97CF-3EC498601BAA}"/>
                </a:ext>
              </a:extLst>
            </p:cNvPr>
            <p:cNvSpPr/>
            <p:nvPr/>
          </p:nvSpPr>
          <p:spPr>
            <a:xfrm flipH="1">
              <a:off x="6612131" y="4285926"/>
              <a:ext cx="2457069" cy="1589202"/>
            </a:xfrm>
            <a:custGeom>
              <a:avLst/>
              <a:gdLst>
                <a:gd name="connsiteX0" fmla="*/ 0 w 2584345"/>
                <a:gd name="connsiteY0" fmla="*/ 390845 h 1604503"/>
                <a:gd name="connsiteX1" fmla="*/ 831273 w 2584345"/>
                <a:gd name="connsiteY1" fmla="*/ 147 h 1604503"/>
                <a:gd name="connsiteX2" fmla="*/ 1928553 w 2584345"/>
                <a:gd name="connsiteY2" fmla="*/ 357594 h 1604503"/>
                <a:gd name="connsiteX3" fmla="*/ 2518757 w 2584345"/>
                <a:gd name="connsiteY3" fmla="*/ 1271994 h 1604503"/>
                <a:gd name="connsiteX4" fmla="*/ 2543695 w 2584345"/>
                <a:gd name="connsiteY4" fmla="*/ 1604503 h 1604503"/>
                <a:gd name="connsiteX0" fmla="*/ 0 w 2551623"/>
                <a:gd name="connsiteY0" fmla="*/ 390809 h 1604467"/>
                <a:gd name="connsiteX1" fmla="*/ 831273 w 2551623"/>
                <a:gd name="connsiteY1" fmla="*/ 111 h 1604467"/>
                <a:gd name="connsiteX2" fmla="*/ 1928553 w 2551623"/>
                <a:gd name="connsiteY2" fmla="*/ 357558 h 1604467"/>
                <a:gd name="connsiteX3" fmla="*/ 2369127 w 2551623"/>
                <a:gd name="connsiteY3" fmla="*/ 956074 h 1604467"/>
                <a:gd name="connsiteX4" fmla="*/ 2543695 w 2551623"/>
                <a:gd name="connsiteY4" fmla="*/ 1604467 h 1604467"/>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192 h 1587850"/>
                <a:gd name="connsiteX1" fmla="*/ 839586 w 2551623"/>
                <a:gd name="connsiteY1" fmla="*/ 119 h 1587850"/>
                <a:gd name="connsiteX2" fmla="*/ 1928553 w 2551623"/>
                <a:gd name="connsiteY2" fmla="*/ 340941 h 1587850"/>
                <a:gd name="connsiteX3" fmla="*/ 2369127 w 2551623"/>
                <a:gd name="connsiteY3" fmla="*/ 939457 h 1587850"/>
                <a:gd name="connsiteX4" fmla="*/ 2543695 w 2551623"/>
                <a:gd name="connsiteY4" fmla="*/ 1587850 h 1587850"/>
                <a:gd name="connsiteX0" fmla="*/ 0 w 2551623"/>
                <a:gd name="connsiteY0" fmla="*/ 374761 h 1588419"/>
                <a:gd name="connsiteX1" fmla="*/ 839586 w 2551623"/>
                <a:gd name="connsiteY1" fmla="*/ 688 h 1588419"/>
                <a:gd name="connsiteX2" fmla="*/ 1928553 w 2551623"/>
                <a:gd name="connsiteY2" fmla="*/ 341510 h 1588419"/>
                <a:gd name="connsiteX3" fmla="*/ 2369127 w 2551623"/>
                <a:gd name="connsiteY3" fmla="*/ 940026 h 1588419"/>
                <a:gd name="connsiteX4" fmla="*/ 2543695 w 2551623"/>
                <a:gd name="connsiteY4" fmla="*/ 1588419 h 1588419"/>
                <a:gd name="connsiteX0" fmla="*/ 0 w 2551623"/>
                <a:gd name="connsiteY0" fmla="*/ 375544 h 1589202"/>
                <a:gd name="connsiteX1" fmla="*/ 839586 w 2551623"/>
                <a:gd name="connsiteY1" fmla="*/ 1471 h 1589202"/>
                <a:gd name="connsiteX2" fmla="*/ 1928553 w 2551623"/>
                <a:gd name="connsiteY2" fmla="*/ 342293 h 1589202"/>
                <a:gd name="connsiteX3" fmla="*/ 2369127 w 2551623"/>
                <a:gd name="connsiteY3" fmla="*/ 940809 h 1589202"/>
                <a:gd name="connsiteX4" fmla="*/ 2543695 w 2551623"/>
                <a:gd name="connsiteY4" fmla="*/ 1589202 h 1589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623" h="1589202">
                  <a:moveTo>
                    <a:pt x="0" y="375544"/>
                  </a:moveTo>
                  <a:cubicBezTo>
                    <a:pt x="288175" y="41649"/>
                    <a:pt x="376845" y="15326"/>
                    <a:pt x="839586" y="1471"/>
                  </a:cubicBezTo>
                  <a:cubicBezTo>
                    <a:pt x="1302327" y="-12384"/>
                    <a:pt x="1623754" y="69359"/>
                    <a:pt x="1928553" y="342293"/>
                  </a:cubicBezTo>
                  <a:cubicBezTo>
                    <a:pt x="2233352" y="615227"/>
                    <a:pt x="2266603" y="732991"/>
                    <a:pt x="2369127" y="940809"/>
                  </a:cubicBezTo>
                  <a:cubicBezTo>
                    <a:pt x="2471651" y="1148627"/>
                    <a:pt x="2582488" y="1526856"/>
                    <a:pt x="2543695" y="1589202"/>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&lt;&lt;&lt;&lt;&lt;&lt;&lt;&lt;</a:t>
              </a:r>
            </a:p>
          </p:txBody>
        </p:sp>
        <p:pic>
          <p:nvPicPr>
            <p:cNvPr id="19" name="Picture 18">
              <a:extLst>
                <a:ext uri="{FF2B5EF4-FFF2-40B4-BE49-F238E27FC236}">
                  <a16:creationId xmlns:a16="http://schemas.microsoft.com/office/drawing/2014/main" id="{A7AB3E74-4422-C141-90FA-62E6E52BAD25}"/>
                </a:ext>
              </a:extLst>
            </p:cNvPr>
            <p:cNvPicPr>
              <a:picLocks noChangeAspect="1"/>
            </p:cNvPicPr>
            <p:nvPr/>
          </p:nvPicPr>
          <p:blipFill>
            <a:blip r:embed="rId3"/>
            <a:stretch>
              <a:fillRect/>
            </a:stretch>
          </p:blipFill>
          <p:spPr>
            <a:xfrm>
              <a:off x="3610868" y="5760828"/>
              <a:ext cx="190500" cy="228600"/>
            </a:xfrm>
            <a:prstGeom prst="rect">
              <a:avLst/>
            </a:prstGeom>
          </p:spPr>
        </p:pic>
        <p:pic>
          <p:nvPicPr>
            <p:cNvPr id="20" name="Picture 19">
              <a:extLst>
                <a:ext uri="{FF2B5EF4-FFF2-40B4-BE49-F238E27FC236}">
                  <a16:creationId xmlns:a16="http://schemas.microsoft.com/office/drawing/2014/main" id="{BA8BC4E1-A3E4-064E-B804-25A2929D4C2B}"/>
                </a:ext>
              </a:extLst>
            </p:cNvPr>
            <p:cNvPicPr>
              <a:picLocks noChangeAspect="1"/>
            </p:cNvPicPr>
            <p:nvPr/>
          </p:nvPicPr>
          <p:blipFill>
            <a:blip r:embed="rId4"/>
            <a:stretch>
              <a:fillRect/>
            </a:stretch>
          </p:blipFill>
          <p:spPr>
            <a:xfrm>
              <a:off x="8012068" y="5671795"/>
              <a:ext cx="165100" cy="228600"/>
            </a:xfrm>
            <a:prstGeom prst="rect">
              <a:avLst/>
            </a:prstGeom>
          </p:spPr>
        </p:pic>
        <p:sp>
          <p:nvSpPr>
            <p:cNvPr id="21" name="Freeform 20">
              <a:extLst>
                <a:ext uri="{FF2B5EF4-FFF2-40B4-BE49-F238E27FC236}">
                  <a16:creationId xmlns:a16="http://schemas.microsoft.com/office/drawing/2014/main" id="{F1EFC234-5B01-554E-AA11-19013BD1556D}"/>
                </a:ext>
              </a:extLst>
            </p:cNvPr>
            <p:cNvSpPr/>
            <p:nvPr/>
          </p:nvSpPr>
          <p:spPr>
            <a:xfrm>
              <a:off x="3769175" y="4033515"/>
              <a:ext cx="1461876" cy="914400"/>
            </a:xfrm>
            <a:custGeom>
              <a:avLst/>
              <a:gdLst>
                <a:gd name="connsiteX0" fmla="*/ 0 w 1461876"/>
                <a:gd name="connsiteY0" fmla="*/ 425167 h 914400"/>
                <a:gd name="connsiteX1" fmla="*/ 780444 w 1461876"/>
                <a:gd name="connsiteY1" fmla="*/ 914400 h 914400"/>
                <a:gd name="connsiteX2" fmla="*/ 1461876 w 1461876"/>
                <a:gd name="connsiteY2" fmla="*/ 448463 h 914400"/>
                <a:gd name="connsiteX3" fmla="*/ 611542 w 1461876"/>
                <a:gd name="connsiteY3" fmla="*/ 0 h 914400"/>
                <a:gd name="connsiteX4" fmla="*/ 0 w 1461876"/>
                <a:gd name="connsiteY4" fmla="*/ 425167 h 9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1876" h="914400">
                  <a:moveTo>
                    <a:pt x="0" y="425167"/>
                  </a:moveTo>
                  <a:lnTo>
                    <a:pt x="780444" y="914400"/>
                  </a:lnTo>
                  <a:lnTo>
                    <a:pt x="1461876" y="448463"/>
                  </a:lnTo>
                  <a:lnTo>
                    <a:pt x="611542" y="0"/>
                  </a:lnTo>
                  <a:lnTo>
                    <a:pt x="0" y="425167"/>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7F9CDEBF-2EE1-6E41-850C-D7F8ACA8D0B0}"/>
                </a:ext>
              </a:extLst>
            </p:cNvPr>
            <p:cNvSpPr/>
            <p:nvPr/>
          </p:nvSpPr>
          <p:spPr>
            <a:xfrm flipH="1">
              <a:off x="6704854" y="4129435"/>
              <a:ext cx="1461876" cy="914400"/>
            </a:xfrm>
            <a:custGeom>
              <a:avLst/>
              <a:gdLst>
                <a:gd name="connsiteX0" fmla="*/ 0 w 1461876"/>
                <a:gd name="connsiteY0" fmla="*/ 425167 h 914400"/>
                <a:gd name="connsiteX1" fmla="*/ 780444 w 1461876"/>
                <a:gd name="connsiteY1" fmla="*/ 914400 h 914400"/>
                <a:gd name="connsiteX2" fmla="*/ 1461876 w 1461876"/>
                <a:gd name="connsiteY2" fmla="*/ 448463 h 914400"/>
                <a:gd name="connsiteX3" fmla="*/ 611542 w 1461876"/>
                <a:gd name="connsiteY3" fmla="*/ 0 h 914400"/>
                <a:gd name="connsiteX4" fmla="*/ 0 w 1461876"/>
                <a:gd name="connsiteY4" fmla="*/ 425167 h 914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1876" h="914400">
                  <a:moveTo>
                    <a:pt x="0" y="425167"/>
                  </a:moveTo>
                  <a:lnTo>
                    <a:pt x="780444" y="914400"/>
                  </a:lnTo>
                  <a:lnTo>
                    <a:pt x="1461876" y="448463"/>
                  </a:lnTo>
                  <a:lnTo>
                    <a:pt x="611542" y="0"/>
                  </a:lnTo>
                  <a:lnTo>
                    <a:pt x="0" y="425167"/>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0EFF5DE0-31EA-5D46-AB70-7CCDFE51250E}"/>
                </a:ext>
              </a:extLst>
            </p:cNvPr>
            <p:cNvCxnSpPr/>
            <p:nvPr/>
          </p:nvCxnSpPr>
          <p:spPr>
            <a:xfrm>
              <a:off x="4258409" y="4342198"/>
              <a:ext cx="407694" cy="2912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B3084C5-8B1A-B34D-8F34-5A52E512A083}"/>
                </a:ext>
              </a:extLst>
            </p:cNvPr>
            <p:cNvCxnSpPr>
              <a:cxnSpLocks/>
            </p:cNvCxnSpPr>
            <p:nvPr/>
          </p:nvCxnSpPr>
          <p:spPr>
            <a:xfrm flipV="1">
              <a:off x="7268633" y="4417912"/>
              <a:ext cx="468245" cy="2743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5A5E363-BF33-CB4C-A309-25F05444F14D}"/>
                </a:ext>
              </a:extLst>
            </p:cNvPr>
            <p:cNvCxnSpPr>
              <a:cxnSpLocks/>
            </p:cNvCxnSpPr>
            <p:nvPr/>
          </p:nvCxnSpPr>
          <p:spPr>
            <a:xfrm flipV="1">
              <a:off x="4838407" y="3806371"/>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B719711F-98BD-A542-97A3-45ED09B8F652}"/>
                </a:ext>
              </a:extLst>
            </p:cNvPr>
            <p:cNvCxnSpPr>
              <a:cxnSpLocks/>
            </p:cNvCxnSpPr>
            <p:nvPr/>
          </p:nvCxnSpPr>
          <p:spPr>
            <a:xfrm flipH="1" flipV="1">
              <a:off x="6820602" y="3874274"/>
              <a:ext cx="311105" cy="3771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1E636CC7-AC36-F540-A1B1-189DF6EE1E2B}"/>
                </a:ext>
              </a:extLst>
            </p:cNvPr>
            <p:cNvPicPr>
              <a:picLocks noChangeAspect="1"/>
            </p:cNvPicPr>
            <p:nvPr/>
          </p:nvPicPr>
          <p:blipFill>
            <a:blip r:embed="rId5"/>
            <a:stretch>
              <a:fillRect/>
            </a:stretch>
          </p:blipFill>
          <p:spPr>
            <a:xfrm>
              <a:off x="5059392" y="4052875"/>
              <a:ext cx="177800" cy="152400"/>
            </a:xfrm>
            <a:prstGeom prst="rect">
              <a:avLst/>
            </a:prstGeom>
          </p:spPr>
        </p:pic>
        <p:pic>
          <p:nvPicPr>
            <p:cNvPr id="28" name="Picture 27">
              <a:extLst>
                <a:ext uri="{FF2B5EF4-FFF2-40B4-BE49-F238E27FC236}">
                  <a16:creationId xmlns:a16="http://schemas.microsoft.com/office/drawing/2014/main" id="{2AA7D336-D7AB-2544-AB58-6F0890100892}"/>
                </a:ext>
              </a:extLst>
            </p:cNvPr>
            <p:cNvPicPr>
              <a:picLocks noChangeAspect="1"/>
            </p:cNvPicPr>
            <p:nvPr/>
          </p:nvPicPr>
          <p:blipFill>
            <a:blip r:embed="rId6"/>
            <a:stretch>
              <a:fillRect/>
            </a:stretch>
          </p:blipFill>
          <p:spPr>
            <a:xfrm>
              <a:off x="6612131" y="4235199"/>
              <a:ext cx="419100" cy="152400"/>
            </a:xfrm>
            <a:prstGeom prst="rect">
              <a:avLst/>
            </a:prstGeom>
          </p:spPr>
        </p:pic>
        <p:pic>
          <p:nvPicPr>
            <p:cNvPr id="29" name="Picture 28">
              <a:extLst>
                <a:ext uri="{FF2B5EF4-FFF2-40B4-BE49-F238E27FC236}">
                  <a16:creationId xmlns:a16="http://schemas.microsoft.com/office/drawing/2014/main" id="{16A51415-B4B4-064A-98E4-3C753EEE20F9}"/>
                </a:ext>
              </a:extLst>
            </p:cNvPr>
            <p:cNvPicPr>
              <a:picLocks noChangeAspect="1"/>
            </p:cNvPicPr>
            <p:nvPr/>
          </p:nvPicPr>
          <p:blipFill>
            <a:blip r:embed="rId7"/>
            <a:stretch>
              <a:fillRect/>
            </a:stretch>
          </p:blipFill>
          <p:spPr>
            <a:xfrm>
              <a:off x="4461929" y="4251392"/>
              <a:ext cx="279400" cy="190500"/>
            </a:xfrm>
            <a:prstGeom prst="rect">
              <a:avLst/>
            </a:prstGeom>
          </p:spPr>
        </p:pic>
        <p:pic>
          <p:nvPicPr>
            <p:cNvPr id="30" name="Picture 29">
              <a:extLst>
                <a:ext uri="{FF2B5EF4-FFF2-40B4-BE49-F238E27FC236}">
                  <a16:creationId xmlns:a16="http://schemas.microsoft.com/office/drawing/2014/main" id="{74D2BE5C-F25F-A645-8157-1AB767415B42}"/>
                </a:ext>
              </a:extLst>
            </p:cNvPr>
            <p:cNvPicPr>
              <a:picLocks noChangeAspect="1"/>
            </p:cNvPicPr>
            <p:nvPr/>
          </p:nvPicPr>
          <p:blipFill>
            <a:blip r:embed="rId8"/>
            <a:stretch>
              <a:fillRect/>
            </a:stretch>
          </p:blipFill>
          <p:spPr>
            <a:xfrm>
              <a:off x="7457478" y="4606156"/>
              <a:ext cx="279400" cy="190500"/>
            </a:xfrm>
            <a:prstGeom prst="rect">
              <a:avLst/>
            </a:prstGeom>
          </p:spPr>
        </p:pic>
        <p:pic>
          <p:nvPicPr>
            <p:cNvPr id="31" name="Picture 30">
              <a:extLst>
                <a:ext uri="{FF2B5EF4-FFF2-40B4-BE49-F238E27FC236}">
                  <a16:creationId xmlns:a16="http://schemas.microsoft.com/office/drawing/2014/main" id="{6A9A5D85-5C17-0947-BEF0-9F73CEF32E4A}"/>
                </a:ext>
              </a:extLst>
            </p:cNvPr>
            <p:cNvPicPr>
              <a:picLocks noChangeAspect="1"/>
            </p:cNvPicPr>
            <p:nvPr/>
          </p:nvPicPr>
          <p:blipFill>
            <a:blip r:embed="rId9"/>
            <a:stretch>
              <a:fillRect/>
            </a:stretch>
          </p:blipFill>
          <p:spPr>
            <a:xfrm>
              <a:off x="8229256" y="4466456"/>
              <a:ext cx="304800" cy="279400"/>
            </a:xfrm>
            <a:prstGeom prst="rect">
              <a:avLst/>
            </a:prstGeom>
          </p:spPr>
        </p:pic>
        <p:pic>
          <p:nvPicPr>
            <p:cNvPr id="32" name="Picture 31">
              <a:extLst>
                <a:ext uri="{FF2B5EF4-FFF2-40B4-BE49-F238E27FC236}">
                  <a16:creationId xmlns:a16="http://schemas.microsoft.com/office/drawing/2014/main" id="{B8B47B44-B59B-4845-B9E2-CF6C2F202BBD}"/>
                </a:ext>
              </a:extLst>
            </p:cNvPr>
            <p:cNvPicPr>
              <a:picLocks noChangeAspect="1"/>
            </p:cNvPicPr>
            <p:nvPr/>
          </p:nvPicPr>
          <p:blipFill>
            <a:blip r:embed="rId10"/>
            <a:stretch>
              <a:fillRect/>
            </a:stretch>
          </p:blipFill>
          <p:spPr>
            <a:xfrm>
              <a:off x="3727884" y="3944083"/>
              <a:ext cx="304800" cy="279400"/>
            </a:xfrm>
            <a:prstGeom prst="rect">
              <a:avLst/>
            </a:prstGeom>
          </p:spPr>
        </p:pic>
        <p:cxnSp>
          <p:nvCxnSpPr>
            <p:cNvPr id="33" name="Straight Arrow Connector 32">
              <a:extLst>
                <a:ext uri="{FF2B5EF4-FFF2-40B4-BE49-F238E27FC236}">
                  <a16:creationId xmlns:a16="http://schemas.microsoft.com/office/drawing/2014/main" id="{74981ADA-92BF-0043-9439-ADBE8B60F716}"/>
                </a:ext>
              </a:extLst>
            </p:cNvPr>
            <p:cNvCxnSpPr>
              <a:cxnSpLocks/>
            </p:cNvCxnSpPr>
            <p:nvPr/>
          </p:nvCxnSpPr>
          <p:spPr>
            <a:xfrm flipV="1">
              <a:off x="5766750" y="2781311"/>
              <a:ext cx="617493" cy="4887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B2558F9-1DB6-1443-91E7-ED62340CD3BC}"/>
                </a:ext>
              </a:extLst>
            </p:cNvPr>
            <p:cNvCxnSpPr>
              <a:cxnSpLocks/>
            </p:cNvCxnSpPr>
            <p:nvPr/>
          </p:nvCxnSpPr>
          <p:spPr>
            <a:xfrm flipV="1">
              <a:off x="5766750" y="3267606"/>
              <a:ext cx="744655"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B8123FD5-F29B-E14C-B19F-A0BD7541ED95}"/>
                </a:ext>
              </a:extLst>
            </p:cNvPr>
            <p:cNvCxnSpPr>
              <a:cxnSpLocks/>
            </p:cNvCxnSpPr>
            <p:nvPr/>
          </p:nvCxnSpPr>
          <p:spPr>
            <a:xfrm flipV="1">
              <a:off x="5756979" y="2420210"/>
              <a:ext cx="9771" cy="8449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BF2BF17-4980-644F-B333-8B26B1DCC40F}"/>
                </a:ext>
              </a:extLst>
            </p:cNvPr>
            <p:cNvCxnSpPr>
              <a:cxnSpLocks/>
            </p:cNvCxnSpPr>
            <p:nvPr/>
          </p:nvCxnSpPr>
          <p:spPr>
            <a:xfrm flipV="1">
              <a:off x="2756607" y="223769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6EE5A853-25FE-F64B-BD62-D35EF5CDFE00}"/>
                </a:ext>
              </a:extLst>
            </p:cNvPr>
            <p:cNvCxnSpPr>
              <a:cxnSpLocks/>
            </p:cNvCxnSpPr>
            <p:nvPr/>
          </p:nvCxnSpPr>
          <p:spPr>
            <a:xfrm rot="16200000" flipV="1">
              <a:off x="2530838" y="201192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8" name="Picture 37">
              <a:extLst>
                <a:ext uri="{FF2B5EF4-FFF2-40B4-BE49-F238E27FC236}">
                  <a16:creationId xmlns:a16="http://schemas.microsoft.com/office/drawing/2014/main" id="{A0B582B0-34C5-8249-87CB-B0A6C5CDACA6}"/>
                </a:ext>
              </a:extLst>
            </p:cNvPr>
            <p:cNvPicPr>
              <a:picLocks noChangeAspect="1"/>
            </p:cNvPicPr>
            <p:nvPr/>
          </p:nvPicPr>
          <p:blipFill>
            <a:blip r:embed="rId11"/>
            <a:stretch>
              <a:fillRect/>
            </a:stretch>
          </p:blipFill>
          <p:spPr>
            <a:xfrm>
              <a:off x="6704854" y="3125454"/>
              <a:ext cx="127000" cy="279400"/>
            </a:xfrm>
            <a:prstGeom prst="rect">
              <a:avLst/>
            </a:prstGeom>
          </p:spPr>
        </p:pic>
        <p:pic>
          <p:nvPicPr>
            <p:cNvPr id="39" name="Picture 38">
              <a:extLst>
                <a:ext uri="{FF2B5EF4-FFF2-40B4-BE49-F238E27FC236}">
                  <a16:creationId xmlns:a16="http://schemas.microsoft.com/office/drawing/2014/main" id="{6CF12CA8-7B89-8E4B-84F0-5B629430C066}"/>
                </a:ext>
              </a:extLst>
            </p:cNvPr>
            <p:cNvPicPr>
              <a:picLocks noChangeAspect="1"/>
            </p:cNvPicPr>
            <p:nvPr/>
          </p:nvPicPr>
          <p:blipFill>
            <a:blip r:embed="rId11"/>
            <a:stretch>
              <a:fillRect/>
            </a:stretch>
          </p:blipFill>
          <p:spPr>
            <a:xfrm>
              <a:off x="3243418" y="2083067"/>
              <a:ext cx="127000" cy="279400"/>
            </a:xfrm>
            <a:prstGeom prst="rect">
              <a:avLst/>
            </a:prstGeom>
          </p:spPr>
        </p:pic>
        <p:pic>
          <p:nvPicPr>
            <p:cNvPr id="40" name="Picture 39">
              <a:extLst>
                <a:ext uri="{FF2B5EF4-FFF2-40B4-BE49-F238E27FC236}">
                  <a16:creationId xmlns:a16="http://schemas.microsoft.com/office/drawing/2014/main" id="{84B2BFDD-757D-4C49-8D6F-A089980881A8}"/>
                </a:ext>
              </a:extLst>
            </p:cNvPr>
            <p:cNvPicPr>
              <a:picLocks noChangeAspect="1"/>
            </p:cNvPicPr>
            <p:nvPr/>
          </p:nvPicPr>
          <p:blipFill>
            <a:blip r:embed="rId12"/>
            <a:stretch>
              <a:fillRect/>
            </a:stretch>
          </p:blipFill>
          <p:spPr>
            <a:xfrm>
              <a:off x="6384243" y="2362467"/>
              <a:ext cx="127000" cy="304800"/>
            </a:xfrm>
            <a:prstGeom prst="rect">
              <a:avLst/>
            </a:prstGeom>
          </p:spPr>
        </p:pic>
        <p:pic>
          <p:nvPicPr>
            <p:cNvPr id="41" name="Picture 40">
              <a:extLst>
                <a:ext uri="{FF2B5EF4-FFF2-40B4-BE49-F238E27FC236}">
                  <a16:creationId xmlns:a16="http://schemas.microsoft.com/office/drawing/2014/main" id="{85700779-19DD-ED40-80F1-C334F7E65711}"/>
                </a:ext>
              </a:extLst>
            </p:cNvPr>
            <p:cNvPicPr>
              <a:picLocks noChangeAspect="1"/>
            </p:cNvPicPr>
            <p:nvPr/>
          </p:nvPicPr>
          <p:blipFill>
            <a:blip r:embed="rId12"/>
            <a:stretch>
              <a:fillRect/>
            </a:stretch>
          </p:blipFill>
          <p:spPr>
            <a:xfrm>
              <a:off x="2553704" y="1549724"/>
              <a:ext cx="127000" cy="304800"/>
            </a:xfrm>
            <a:prstGeom prst="rect">
              <a:avLst/>
            </a:prstGeom>
          </p:spPr>
        </p:pic>
        <p:pic>
          <p:nvPicPr>
            <p:cNvPr id="42" name="Picture 41">
              <a:extLst>
                <a:ext uri="{FF2B5EF4-FFF2-40B4-BE49-F238E27FC236}">
                  <a16:creationId xmlns:a16="http://schemas.microsoft.com/office/drawing/2014/main" id="{B86FEE07-019B-1C4A-9E07-12E4B245819F}"/>
                </a:ext>
              </a:extLst>
            </p:cNvPr>
            <p:cNvPicPr>
              <a:picLocks noChangeAspect="1"/>
            </p:cNvPicPr>
            <p:nvPr/>
          </p:nvPicPr>
          <p:blipFill>
            <a:blip r:embed="rId13"/>
            <a:stretch>
              <a:fillRect/>
            </a:stretch>
          </p:blipFill>
          <p:spPr>
            <a:xfrm>
              <a:off x="4301090" y="1377510"/>
              <a:ext cx="1892300" cy="393700"/>
            </a:xfrm>
            <a:prstGeom prst="rect">
              <a:avLst/>
            </a:prstGeom>
          </p:spPr>
        </p:pic>
        <p:pic>
          <p:nvPicPr>
            <p:cNvPr id="43" name="Picture 42">
              <a:extLst>
                <a:ext uri="{FF2B5EF4-FFF2-40B4-BE49-F238E27FC236}">
                  <a16:creationId xmlns:a16="http://schemas.microsoft.com/office/drawing/2014/main" id="{FCF6BAD6-8700-CB44-9DC5-543EB1A6F6AC}"/>
                </a:ext>
              </a:extLst>
            </p:cNvPr>
            <p:cNvPicPr>
              <a:picLocks noChangeAspect="1"/>
            </p:cNvPicPr>
            <p:nvPr/>
          </p:nvPicPr>
          <p:blipFill>
            <a:blip r:embed="rId14"/>
            <a:stretch>
              <a:fillRect/>
            </a:stretch>
          </p:blipFill>
          <p:spPr>
            <a:xfrm>
              <a:off x="5677850" y="2039466"/>
              <a:ext cx="177800" cy="228600"/>
            </a:xfrm>
            <a:prstGeom prst="rect">
              <a:avLst/>
            </a:prstGeom>
          </p:spPr>
        </p:pic>
        <p:pic>
          <p:nvPicPr>
            <p:cNvPr id="44" name="Picture 43">
              <a:extLst>
                <a:ext uri="{FF2B5EF4-FFF2-40B4-BE49-F238E27FC236}">
                  <a16:creationId xmlns:a16="http://schemas.microsoft.com/office/drawing/2014/main" id="{ABDC68C6-209C-3942-AF7B-C5487880A374}"/>
                </a:ext>
              </a:extLst>
            </p:cNvPr>
            <p:cNvPicPr>
              <a:picLocks noChangeAspect="1"/>
            </p:cNvPicPr>
            <p:nvPr/>
          </p:nvPicPr>
          <p:blipFill>
            <a:blip r:embed="rId15"/>
            <a:stretch>
              <a:fillRect/>
            </a:stretch>
          </p:blipFill>
          <p:spPr>
            <a:xfrm>
              <a:off x="8020673" y="2387369"/>
              <a:ext cx="1905000" cy="1092200"/>
            </a:xfrm>
            <a:prstGeom prst="rect">
              <a:avLst/>
            </a:prstGeom>
          </p:spPr>
        </p:pic>
        <p:sp>
          <p:nvSpPr>
            <p:cNvPr id="45" name="Freeform 44">
              <a:extLst>
                <a:ext uri="{FF2B5EF4-FFF2-40B4-BE49-F238E27FC236}">
                  <a16:creationId xmlns:a16="http://schemas.microsoft.com/office/drawing/2014/main" id="{BB7B1C95-086B-6647-9440-1E2CA501DE4F}"/>
                </a:ext>
              </a:extLst>
            </p:cNvPr>
            <p:cNvSpPr/>
            <p:nvPr/>
          </p:nvSpPr>
          <p:spPr>
            <a:xfrm>
              <a:off x="4247599" y="3249715"/>
              <a:ext cx="999641" cy="767166"/>
            </a:xfrm>
            <a:custGeom>
              <a:avLst/>
              <a:gdLst>
                <a:gd name="connsiteX0" fmla="*/ 0 w 999641"/>
                <a:gd name="connsiteY0" fmla="*/ 767166 h 767166"/>
                <a:gd name="connsiteX1" fmla="*/ 294468 w 999641"/>
                <a:gd name="connsiteY1" fmla="*/ 240224 h 767166"/>
                <a:gd name="connsiteX2" fmla="*/ 999641 w 999641"/>
                <a:gd name="connsiteY2" fmla="*/ 0 h 767166"/>
                <a:gd name="connsiteX3" fmla="*/ 999641 w 999641"/>
                <a:gd name="connsiteY3" fmla="*/ 0 h 767166"/>
              </a:gdLst>
              <a:ahLst/>
              <a:cxnLst>
                <a:cxn ang="0">
                  <a:pos x="connsiteX0" y="connsiteY0"/>
                </a:cxn>
                <a:cxn ang="0">
                  <a:pos x="connsiteX1" y="connsiteY1"/>
                </a:cxn>
                <a:cxn ang="0">
                  <a:pos x="connsiteX2" y="connsiteY2"/>
                </a:cxn>
                <a:cxn ang="0">
                  <a:pos x="connsiteX3" y="connsiteY3"/>
                </a:cxn>
              </a:cxnLst>
              <a:rect l="l" t="t" r="r" b="b"/>
              <a:pathLst>
                <a:path w="999641" h="767166">
                  <a:moveTo>
                    <a:pt x="0" y="767166"/>
                  </a:moveTo>
                  <a:cubicBezTo>
                    <a:pt x="63930" y="567625"/>
                    <a:pt x="127861" y="368085"/>
                    <a:pt x="294468" y="240224"/>
                  </a:cubicBezTo>
                  <a:cubicBezTo>
                    <a:pt x="461075" y="112363"/>
                    <a:pt x="999641" y="0"/>
                    <a:pt x="999641" y="0"/>
                  </a:cubicBezTo>
                  <a:lnTo>
                    <a:pt x="999641" y="0"/>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D96C916-862D-D443-A67E-4D7107A72E23}"/>
                </a:ext>
              </a:extLst>
            </p:cNvPr>
            <p:cNvSpPr/>
            <p:nvPr/>
          </p:nvSpPr>
          <p:spPr>
            <a:xfrm>
              <a:off x="6076399" y="3412447"/>
              <a:ext cx="1255363" cy="712922"/>
            </a:xfrm>
            <a:custGeom>
              <a:avLst/>
              <a:gdLst>
                <a:gd name="connsiteX0" fmla="*/ 1255363 w 1255363"/>
                <a:gd name="connsiteY0" fmla="*/ 712922 h 712922"/>
                <a:gd name="connsiteX1" fmla="*/ 914400 w 1255363"/>
                <a:gd name="connsiteY1" fmla="*/ 309966 h 712922"/>
                <a:gd name="connsiteX2" fmla="*/ 433953 w 1255363"/>
                <a:gd name="connsiteY2" fmla="*/ 100739 h 712922"/>
                <a:gd name="connsiteX3" fmla="*/ 0 w 1255363"/>
                <a:gd name="connsiteY3" fmla="*/ 0 h 712922"/>
              </a:gdLst>
              <a:ahLst/>
              <a:cxnLst>
                <a:cxn ang="0">
                  <a:pos x="connsiteX0" y="connsiteY0"/>
                </a:cxn>
                <a:cxn ang="0">
                  <a:pos x="connsiteX1" y="connsiteY1"/>
                </a:cxn>
                <a:cxn ang="0">
                  <a:pos x="connsiteX2" y="connsiteY2"/>
                </a:cxn>
                <a:cxn ang="0">
                  <a:pos x="connsiteX3" y="connsiteY3"/>
                </a:cxn>
              </a:cxnLst>
              <a:rect l="l" t="t" r="r" b="b"/>
              <a:pathLst>
                <a:path w="1255363" h="712922">
                  <a:moveTo>
                    <a:pt x="1255363" y="712922"/>
                  </a:moveTo>
                  <a:cubicBezTo>
                    <a:pt x="1153332" y="562459"/>
                    <a:pt x="1051302" y="411996"/>
                    <a:pt x="914400" y="309966"/>
                  </a:cubicBezTo>
                  <a:cubicBezTo>
                    <a:pt x="777498" y="207935"/>
                    <a:pt x="586353" y="152400"/>
                    <a:pt x="433953" y="100739"/>
                  </a:cubicBezTo>
                  <a:cubicBezTo>
                    <a:pt x="281553" y="49078"/>
                    <a:pt x="140776" y="24539"/>
                    <a:pt x="0" y="0"/>
                  </a:cubicBez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AC496873-DC91-D74F-B8BC-BF4A549A4370}"/>
                </a:ext>
              </a:extLst>
            </p:cNvPr>
            <p:cNvSpPr/>
            <p:nvPr/>
          </p:nvSpPr>
          <p:spPr>
            <a:xfrm>
              <a:off x="3991877" y="2211329"/>
              <a:ext cx="867905" cy="379708"/>
            </a:xfrm>
            <a:custGeom>
              <a:avLst/>
              <a:gdLst>
                <a:gd name="connsiteX0" fmla="*/ 867905 w 867905"/>
                <a:gd name="connsiteY0" fmla="*/ 379708 h 379708"/>
                <a:gd name="connsiteX1" fmla="*/ 650929 w 867905"/>
                <a:gd name="connsiteY1" fmla="*/ 131735 h 379708"/>
                <a:gd name="connsiteX2" fmla="*/ 0 w 867905"/>
                <a:gd name="connsiteY2" fmla="*/ 0 h 379708"/>
              </a:gdLst>
              <a:ahLst/>
              <a:cxnLst>
                <a:cxn ang="0">
                  <a:pos x="connsiteX0" y="connsiteY0"/>
                </a:cxn>
                <a:cxn ang="0">
                  <a:pos x="connsiteX1" y="connsiteY1"/>
                </a:cxn>
                <a:cxn ang="0">
                  <a:pos x="connsiteX2" y="connsiteY2"/>
                </a:cxn>
              </a:cxnLst>
              <a:rect l="l" t="t" r="r" b="b"/>
              <a:pathLst>
                <a:path w="867905" h="379708">
                  <a:moveTo>
                    <a:pt x="867905" y="379708"/>
                  </a:moveTo>
                  <a:cubicBezTo>
                    <a:pt x="831742" y="287364"/>
                    <a:pt x="795580" y="195020"/>
                    <a:pt x="650929" y="131735"/>
                  </a:cubicBezTo>
                  <a:cubicBezTo>
                    <a:pt x="506278" y="68450"/>
                    <a:pt x="253139" y="34225"/>
                    <a:pt x="0" y="0"/>
                  </a:cubicBez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 name="Oval 47">
            <a:extLst>
              <a:ext uri="{FF2B5EF4-FFF2-40B4-BE49-F238E27FC236}">
                <a16:creationId xmlns:a16="http://schemas.microsoft.com/office/drawing/2014/main" id="{AB87E9F5-F3FF-5340-BAD9-EB8058B595AB}"/>
              </a:ext>
            </a:extLst>
          </p:cNvPr>
          <p:cNvSpPr/>
          <p:nvPr/>
        </p:nvSpPr>
        <p:spPr>
          <a:xfrm>
            <a:off x="5713968" y="316687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07433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C7D51-1884-4542-B134-FA1B9287596F}"/>
              </a:ext>
            </a:extLst>
          </p:cNvPr>
          <p:cNvSpPr>
            <a:spLocks noGrp="1"/>
          </p:cNvSpPr>
          <p:nvPr>
            <p:ph type="title"/>
          </p:nvPr>
        </p:nvSpPr>
        <p:spPr/>
        <p:txBody>
          <a:bodyPr>
            <a:normAutofit/>
          </a:bodyPr>
          <a:lstStyle/>
          <a:p>
            <a:r>
              <a:rPr lang="en-US" dirty="0"/>
              <a:t>Anisotropic Friction</a:t>
            </a:r>
          </a:p>
        </p:txBody>
      </p:sp>
      <p:sp>
        <p:nvSpPr>
          <p:cNvPr id="6" name="Freeform 5">
            <a:extLst>
              <a:ext uri="{FF2B5EF4-FFF2-40B4-BE49-F238E27FC236}">
                <a16:creationId xmlns:a16="http://schemas.microsoft.com/office/drawing/2014/main" id="{35A0CAFC-6F3E-1A40-8F99-FF9877EBFB84}"/>
              </a:ext>
            </a:extLst>
          </p:cNvPr>
          <p:cNvSpPr/>
          <p:nvPr/>
        </p:nvSpPr>
        <p:spPr>
          <a:xfrm>
            <a:off x="1775520" y="1484784"/>
            <a:ext cx="2063546" cy="1333348"/>
          </a:xfrm>
          <a:custGeom>
            <a:avLst/>
            <a:gdLst>
              <a:gd name="connsiteX0" fmla="*/ 0 w 1986054"/>
              <a:gd name="connsiteY0" fmla="*/ 64066 h 1147368"/>
              <a:gd name="connsiteX1" fmla="*/ 93188 w 1986054"/>
              <a:gd name="connsiteY1" fmla="*/ 1147368 h 1147368"/>
              <a:gd name="connsiteX2" fmla="*/ 1986054 w 1986054"/>
              <a:gd name="connsiteY2" fmla="*/ 1147368 h 1147368"/>
              <a:gd name="connsiteX3" fmla="*/ 1898691 w 1986054"/>
              <a:gd name="connsiteY3" fmla="*/ 0 h 1147368"/>
              <a:gd name="connsiteX4" fmla="*/ 0 w 1986054"/>
              <a:gd name="connsiteY4" fmla="*/ 64066 h 1147368"/>
              <a:gd name="connsiteX0" fmla="*/ 7551 w 1993605"/>
              <a:gd name="connsiteY0" fmla="*/ 64066 h 1170616"/>
              <a:gd name="connsiteX1" fmla="*/ 0 w 1993605"/>
              <a:gd name="connsiteY1" fmla="*/ 1170616 h 1170616"/>
              <a:gd name="connsiteX2" fmla="*/ 1993605 w 1993605"/>
              <a:gd name="connsiteY2" fmla="*/ 1147368 h 1170616"/>
              <a:gd name="connsiteX3" fmla="*/ 1906242 w 1993605"/>
              <a:gd name="connsiteY3" fmla="*/ 0 h 1170616"/>
              <a:gd name="connsiteX4" fmla="*/ 7551 w 1993605"/>
              <a:gd name="connsiteY4" fmla="*/ 64066 h 1170616"/>
              <a:gd name="connsiteX0" fmla="*/ 38548 w 1993605"/>
              <a:gd name="connsiteY0" fmla="*/ 0 h 1184042"/>
              <a:gd name="connsiteX1" fmla="*/ 0 w 1993605"/>
              <a:gd name="connsiteY1" fmla="*/ 1184042 h 1184042"/>
              <a:gd name="connsiteX2" fmla="*/ 1993605 w 1993605"/>
              <a:gd name="connsiteY2" fmla="*/ 1160794 h 1184042"/>
              <a:gd name="connsiteX3" fmla="*/ 1906242 w 1993605"/>
              <a:gd name="connsiteY3" fmla="*/ 13426 h 1184042"/>
              <a:gd name="connsiteX4" fmla="*/ 38548 w 1993605"/>
              <a:gd name="connsiteY4" fmla="*/ 0 h 1184042"/>
              <a:gd name="connsiteX0" fmla="*/ 38548 w 1993605"/>
              <a:gd name="connsiteY0" fmla="*/ 95062 h 1279104"/>
              <a:gd name="connsiteX1" fmla="*/ 0 w 1993605"/>
              <a:gd name="connsiteY1" fmla="*/ 1279104 h 1279104"/>
              <a:gd name="connsiteX2" fmla="*/ 1993605 w 1993605"/>
              <a:gd name="connsiteY2" fmla="*/ 1255856 h 1279104"/>
              <a:gd name="connsiteX3" fmla="*/ 1913991 w 1993605"/>
              <a:gd name="connsiteY3" fmla="*/ 0 h 1279104"/>
              <a:gd name="connsiteX4" fmla="*/ 38548 w 1993605"/>
              <a:gd name="connsiteY4" fmla="*/ 95062 h 1279104"/>
              <a:gd name="connsiteX0" fmla="*/ 0 w 2071295"/>
              <a:gd name="connsiteY0" fmla="*/ 33068 h 1279104"/>
              <a:gd name="connsiteX1" fmla="*/ 77690 w 2071295"/>
              <a:gd name="connsiteY1" fmla="*/ 1279104 h 1279104"/>
              <a:gd name="connsiteX2" fmla="*/ 2071295 w 2071295"/>
              <a:gd name="connsiteY2" fmla="*/ 1255856 h 1279104"/>
              <a:gd name="connsiteX3" fmla="*/ 1991681 w 2071295"/>
              <a:gd name="connsiteY3" fmla="*/ 0 h 1279104"/>
              <a:gd name="connsiteX4" fmla="*/ 0 w 2071295"/>
              <a:gd name="connsiteY4" fmla="*/ 33068 h 1279104"/>
              <a:gd name="connsiteX0" fmla="*/ 0 w 2063546"/>
              <a:gd name="connsiteY0" fmla="*/ 0 h 1292531"/>
              <a:gd name="connsiteX1" fmla="*/ 69941 w 2063546"/>
              <a:gd name="connsiteY1" fmla="*/ 1292531 h 1292531"/>
              <a:gd name="connsiteX2" fmla="*/ 2063546 w 2063546"/>
              <a:gd name="connsiteY2" fmla="*/ 1269283 h 1292531"/>
              <a:gd name="connsiteX3" fmla="*/ 1983932 w 2063546"/>
              <a:gd name="connsiteY3" fmla="*/ 13427 h 1292531"/>
              <a:gd name="connsiteX4" fmla="*/ 0 w 2063546"/>
              <a:gd name="connsiteY4" fmla="*/ 0 h 1292531"/>
              <a:gd name="connsiteX0" fmla="*/ 0 w 2063546"/>
              <a:gd name="connsiteY0" fmla="*/ 33068 h 1325599"/>
              <a:gd name="connsiteX1" fmla="*/ 69941 w 2063546"/>
              <a:gd name="connsiteY1" fmla="*/ 1325599 h 1325599"/>
              <a:gd name="connsiteX2" fmla="*/ 2063546 w 2063546"/>
              <a:gd name="connsiteY2" fmla="*/ 1302351 h 1325599"/>
              <a:gd name="connsiteX3" fmla="*/ 2030427 w 2063546"/>
              <a:gd name="connsiteY3" fmla="*/ 0 h 1325599"/>
              <a:gd name="connsiteX4" fmla="*/ 0 w 2063546"/>
              <a:gd name="connsiteY4" fmla="*/ 33068 h 1325599"/>
              <a:gd name="connsiteX0" fmla="*/ 0 w 2063546"/>
              <a:gd name="connsiteY0" fmla="*/ 33068 h 1333348"/>
              <a:gd name="connsiteX1" fmla="*/ 38944 w 2063546"/>
              <a:gd name="connsiteY1" fmla="*/ 1333348 h 1333348"/>
              <a:gd name="connsiteX2" fmla="*/ 2063546 w 2063546"/>
              <a:gd name="connsiteY2" fmla="*/ 1302351 h 1333348"/>
              <a:gd name="connsiteX3" fmla="*/ 2030427 w 2063546"/>
              <a:gd name="connsiteY3" fmla="*/ 0 h 1333348"/>
              <a:gd name="connsiteX4" fmla="*/ 0 w 2063546"/>
              <a:gd name="connsiteY4" fmla="*/ 33068 h 1333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3546" h="1333348">
                <a:moveTo>
                  <a:pt x="0" y="33068"/>
                </a:moveTo>
                <a:lnTo>
                  <a:pt x="38944" y="1333348"/>
                </a:lnTo>
                <a:lnTo>
                  <a:pt x="2063546" y="1302351"/>
                </a:lnTo>
                <a:lnTo>
                  <a:pt x="2030427" y="0"/>
                </a:lnTo>
                <a:lnTo>
                  <a:pt x="0" y="33068"/>
                </a:ln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0FA82F9C-85D0-EC45-BD83-A1D9BB15C5D0}"/>
              </a:ext>
            </a:extLst>
          </p:cNvPr>
          <p:cNvCxnSpPr>
            <a:cxnSpLocks/>
          </p:cNvCxnSpPr>
          <p:nvPr/>
        </p:nvCxnSpPr>
        <p:spPr>
          <a:xfrm flipV="1">
            <a:off x="2756607" y="223769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88384E0-E762-0E41-B1E2-5861DA7DD404}"/>
              </a:ext>
            </a:extLst>
          </p:cNvPr>
          <p:cNvCxnSpPr>
            <a:cxnSpLocks/>
          </p:cNvCxnSpPr>
          <p:nvPr/>
        </p:nvCxnSpPr>
        <p:spPr>
          <a:xfrm rot="16200000" flipV="1">
            <a:off x="2530838" y="201192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294EE745-CF40-D04E-90AF-D0CC4ECC5577}"/>
              </a:ext>
            </a:extLst>
          </p:cNvPr>
          <p:cNvPicPr>
            <a:picLocks noChangeAspect="1"/>
          </p:cNvPicPr>
          <p:nvPr/>
        </p:nvPicPr>
        <p:blipFill>
          <a:blip r:embed="rId3"/>
          <a:stretch>
            <a:fillRect/>
          </a:stretch>
        </p:blipFill>
        <p:spPr>
          <a:xfrm>
            <a:off x="3243418" y="2083067"/>
            <a:ext cx="127000" cy="279400"/>
          </a:xfrm>
          <a:prstGeom prst="rect">
            <a:avLst/>
          </a:prstGeom>
        </p:spPr>
      </p:pic>
      <p:pic>
        <p:nvPicPr>
          <p:cNvPr id="34" name="Picture 33">
            <a:extLst>
              <a:ext uri="{FF2B5EF4-FFF2-40B4-BE49-F238E27FC236}">
                <a16:creationId xmlns:a16="http://schemas.microsoft.com/office/drawing/2014/main" id="{A2963EDC-95B1-C34F-BE3B-FAF9D9E1A9F8}"/>
              </a:ext>
            </a:extLst>
          </p:cNvPr>
          <p:cNvPicPr>
            <a:picLocks noChangeAspect="1"/>
          </p:cNvPicPr>
          <p:nvPr/>
        </p:nvPicPr>
        <p:blipFill>
          <a:blip r:embed="rId4"/>
          <a:stretch>
            <a:fillRect/>
          </a:stretch>
        </p:blipFill>
        <p:spPr>
          <a:xfrm>
            <a:off x="2553704" y="1549724"/>
            <a:ext cx="127000" cy="304800"/>
          </a:xfrm>
          <a:prstGeom prst="rect">
            <a:avLst/>
          </a:prstGeom>
        </p:spPr>
      </p:pic>
    </p:spTree>
    <p:extLst>
      <p:ext uri="{BB962C8B-B14F-4D97-AF65-F5344CB8AC3E}">
        <p14:creationId xmlns:p14="http://schemas.microsoft.com/office/powerpoint/2010/main" val="21642203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114F9-FF76-894F-900A-29A39E03F595}"/>
              </a:ext>
            </a:extLst>
          </p:cNvPr>
          <p:cNvSpPr>
            <a:spLocks noGrp="1"/>
          </p:cNvSpPr>
          <p:nvPr>
            <p:ph type="title"/>
          </p:nvPr>
        </p:nvSpPr>
        <p:spPr/>
        <p:txBody>
          <a:bodyPr/>
          <a:lstStyle/>
          <a:p>
            <a:r>
              <a:rPr lang="en-US" dirty="0"/>
              <a:t>Anisotropic Friction</a:t>
            </a:r>
          </a:p>
        </p:txBody>
      </p:sp>
      <p:cxnSp>
        <p:nvCxnSpPr>
          <p:cNvPr id="13" name="Straight Arrow Connector 12">
            <a:extLst>
              <a:ext uri="{FF2B5EF4-FFF2-40B4-BE49-F238E27FC236}">
                <a16:creationId xmlns:a16="http://schemas.microsoft.com/office/drawing/2014/main" id="{D0345A70-8132-0344-A149-9141273031CB}"/>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D0CD90A-F694-E04C-8984-D6E12011D207}"/>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4583216C-0FD8-5740-8FA1-29E81DE0D214}"/>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6" name="Picture 15">
            <a:extLst>
              <a:ext uri="{FF2B5EF4-FFF2-40B4-BE49-F238E27FC236}">
                <a16:creationId xmlns:a16="http://schemas.microsoft.com/office/drawing/2014/main" id="{0D88C3D4-8B99-104D-8FE5-92801B897E9E}"/>
              </a:ext>
            </a:extLst>
          </p:cNvPr>
          <p:cNvPicPr>
            <a:picLocks noChangeAspect="1"/>
          </p:cNvPicPr>
          <p:nvPr/>
        </p:nvPicPr>
        <p:blipFill>
          <a:blip r:embed="rId4"/>
          <a:stretch>
            <a:fillRect/>
          </a:stretch>
        </p:blipFill>
        <p:spPr>
          <a:xfrm>
            <a:off x="5667326" y="2957054"/>
            <a:ext cx="127000" cy="304800"/>
          </a:xfrm>
          <a:prstGeom prst="rect">
            <a:avLst/>
          </a:prstGeom>
        </p:spPr>
      </p:pic>
    </p:spTree>
    <p:extLst>
      <p:ext uri="{BB962C8B-B14F-4D97-AF65-F5344CB8AC3E}">
        <p14:creationId xmlns:p14="http://schemas.microsoft.com/office/powerpoint/2010/main" val="12030287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E775B-B90A-4E47-9A5B-C987BA6A6ED0}"/>
              </a:ext>
            </a:extLst>
          </p:cNvPr>
          <p:cNvSpPr>
            <a:spLocks noGrp="1"/>
          </p:cNvSpPr>
          <p:nvPr>
            <p:ph type="title"/>
          </p:nvPr>
        </p:nvSpPr>
        <p:spPr/>
        <p:txBody>
          <a:bodyPr/>
          <a:lstStyle/>
          <a:p>
            <a:r>
              <a:rPr lang="en-US" dirty="0"/>
              <a:t>Anisotropic Friction</a:t>
            </a:r>
          </a:p>
        </p:txBody>
      </p:sp>
      <p:sp>
        <p:nvSpPr>
          <p:cNvPr id="11" name="Oval 10">
            <a:extLst>
              <a:ext uri="{FF2B5EF4-FFF2-40B4-BE49-F238E27FC236}">
                <a16:creationId xmlns:a16="http://schemas.microsoft.com/office/drawing/2014/main" id="{B744B6A3-7B16-0D4F-9A5B-01D237B62E3B}"/>
              </a:ext>
            </a:extLst>
          </p:cNvPr>
          <p:cNvSpPr/>
          <p:nvPr/>
        </p:nvSpPr>
        <p:spPr>
          <a:xfrm>
            <a:off x="4807085" y="2532544"/>
            <a:ext cx="2126288" cy="2126288"/>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17F172B1-89A8-094E-BEA0-8ABE335FAF20}"/>
              </a:ext>
            </a:extLst>
          </p:cNvPr>
          <p:cNvCxnSpPr>
            <a:cxnSpLocks/>
          </p:cNvCxnSpPr>
          <p:nvPr/>
        </p:nvCxnSpPr>
        <p:spPr>
          <a:xfrm flipV="1">
            <a:off x="5033787" y="3645024"/>
            <a:ext cx="801174" cy="664252"/>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D2BB933D-6EAD-F94B-AAB5-FF585943A06B}"/>
              </a:ext>
            </a:extLst>
          </p:cNvPr>
          <p:cNvPicPr>
            <a:picLocks noChangeAspect="1"/>
          </p:cNvPicPr>
          <p:nvPr/>
        </p:nvPicPr>
        <p:blipFill>
          <a:blip r:embed="rId3"/>
          <a:stretch>
            <a:fillRect/>
          </a:stretch>
        </p:blipFill>
        <p:spPr>
          <a:xfrm>
            <a:off x="5350565" y="4146146"/>
            <a:ext cx="177800" cy="203200"/>
          </a:xfrm>
          <a:prstGeom prst="rect">
            <a:avLst/>
          </a:prstGeom>
        </p:spPr>
      </p:pic>
      <p:pic>
        <p:nvPicPr>
          <p:cNvPr id="16" name="Picture 15">
            <a:extLst>
              <a:ext uri="{FF2B5EF4-FFF2-40B4-BE49-F238E27FC236}">
                <a16:creationId xmlns:a16="http://schemas.microsoft.com/office/drawing/2014/main" id="{2057B6A8-9FFC-6042-B77A-A2E232CE2CD9}"/>
              </a:ext>
            </a:extLst>
          </p:cNvPr>
          <p:cNvPicPr>
            <a:picLocks noChangeAspect="1"/>
          </p:cNvPicPr>
          <p:nvPr/>
        </p:nvPicPr>
        <p:blipFill>
          <a:blip r:embed="rId4"/>
          <a:stretch>
            <a:fillRect/>
          </a:stretch>
        </p:blipFill>
        <p:spPr>
          <a:xfrm>
            <a:off x="697966" y="5423563"/>
            <a:ext cx="3949700" cy="571500"/>
          </a:xfrm>
          <a:prstGeom prst="rect">
            <a:avLst/>
          </a:prstGeom>
        </p:spPr>
      </p:pic>
      <p:grpSp>
        <p:nvGrpSpPr>
          <p:cNvPr id="3" name="Group 2">
            <a:extLst>
              <a:ext uri="{FF2B5EF4-FFF2-40B4-BE49-F238E27FC236}">
                <a16:creationId xmlns:a16="http://schemas.microsoft.com/office/drawing/2014/main" id="{FCD72046-5D90-0E47-B32E-26DDDD14F0E4}"/>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36942DAC-719A-5044-AB35-80E629DC7EDF}"/>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18BF8BD-2072-3A4F-9CA4-9F5FB32D5349}"/>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0B79D57B-744E-294D-82E0-AE668AED2EBD}"/>
                </a:ext>
              </a:extLst>
            </p:cNvPr>
            <p:cNvPicPr>
              <a:picLocks noChangeAspect="1"/>
            </p:cNvPicPr>
            <p:nvPr/>
          </p:nvPicPr>
          <p:blipFill>
            <a:blip r:embed="rId5"/>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3A03C4EE-6289-044D-9E0B-13857E50019C}"/>
                </a:ext>
              </a:extLst>
            </p:cNvPr>
            <p:cNvPicPr>
              <a:picLocks noChangeAspect="1"/>
            </p:cNvPicPr>
            <p:nvPr/>
          </p:nvPicPr>
          <p:blipFill>
            <a:blip r:embed="rId6"/>
            <a:stretch>
              <a:fillRect/>
            </a:stretch>
          </p:blipFill>
          <p:spPr>
            <a:xfrm>
              <a:off x="5667326" y="2957054"/>
              <a:ext cx="127000" cy="304800"/>
            </a:xfrm>
            <a:prstGeom prst="rect">
              <a:avLst/>
            </a:prstGeom>
          </p:spPr>
        </p:pic>
      </p:grpSp>
    </p:spTree>
    <p:extLst>
      <p:ext uri="{BB962C8B-B14F-4D97-AF65-F5344CB8AC3E}">
        <p14:creationId xmlns:p14="http://schemas.microsoft.com/office/powerpoint/2010/main" val="2168976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Anisotropic Friction</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sp>
        <p:nvSpPr>
          <p:cNvPr id="5" name="Rectangle 4">
            <a:extLst>
              <a:ext uri="{FF2B5EF4-FFF2-40B4-BE49-F238E27FC236}">
                <a16:creationId xmlns:a16="http://schemas.microsoft.com/office/drawing/2014/main" id="{E66B6DA3-855D-7F47-AEDE-AFD7C6F09053}"/>
              </a:ext>
            </a:extLst>
          </p:cNvPr>
          <p:cNvSpPr/>
          <p:nvPr/>
        </p:nvSpPr>
        <p:spPr>
          <a:xfrm>
            <a:off x="11499447" y="2368232"/>
            <a:ext cx="341704" cy="4019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27" name="Picture 26">
            <a:extLst>
              <a:ext uri="{FF2B5EF4-FFF2-40B4-BE49-F238E27FC236}">
                <a16:creationId xmlns:a16="http://schemas.microsoft.com/office/drawing/2014/main" id="{27C18188-E067-0847-B1B1-D92B8472BB72}"/>
              </a:ext>
            </a:extLst>
          </p:cNvPr>
          <p:cNvPicPr>
            <a:picLocks noChangeAspect="1"/>
          </p:cNvPicPr>
          <p:nvPr/>
        </p:nvPicPr>
        <p:blipFill>
          <a:blip r:embed="rId3"/>
          <a:stretch>
            <a:fillRect/>
          </a:stretch>
        </p:blipFill>
        <p:spPr>
          <a:xfrm>
            <a:off x="2191144" y="1625588"/>
            <a:ext cx="177800" cy="228600"/>
          </a:xfrm>
          <a:prstGeom prst="rect">
            <a:avLst/>
          </a:prstGeom>
        </p:spPr>
      </p:pic>
      <p:pic>
        <p:nvPicPr>
          <p:cNvPr id="28" name="Picture 27">
            <a:extLst>
              <a:ext uri="{FF2B5EF4-FFF2-40B4-BE49-F238E27FC236}">
                <a16:creationId xmlns:a16="http://schemas.microsoft.com/office/drawing/2014/main" id="{4F1A766A-CBCD-1D44-A8EE-18F714E6D75B}"/>
              </a:ext>
            </a:extLst>
          </p:cNvPr>
          <p:cNvPicPr>
            <a:picLocks noChangeAspect="1"/>
          </p:cNvPicPr>
          <p:nvPr/>
        </p:nvPicPr>
        <p:blipFill>
          <a:blip r:embed="rId4"/>
          <a:stretch>
            <a:fillRect/>
          </a:stretch>
        </p:blipFill>
        <p:spPr>
          <a:xfrm>
            <a:off x="480818" y="4615159"/>
            <a:ext cx="127000" cy="279400"/>
          </a:xfrm>
          <a:prstGeom prst="rect">
            <a:avLst/>
          </a:prstGeom>
        </p:spPr>
      </p:pic>
      <p:pic>
        <p:nvPicPr>
          <p:cNvPr id="29" name="Picture 28">
            <a:extLst>
              <a:ext uri="{FF2B5EF4-FFF2-40B4-BE49-F238E27FC236}">
                <a16:creationId xmlns:a16="http://schemas.microsoft.com/office/drawing/2014/main" id="{7110CF5D-996F-AB42-9BC7-6B505A4F34E6}"/>
              </a:ext>
            </a:extLst>
          </p:cNvPr>
          <p:cNvPicPr>
            <a:picLocks noChangeAspect="1"/>
          </p:cNvPicPr>
          <p:nvPr/>
        </p:nvPicPr>
        <p:blipFill>
          <a:blip r:embed="rId5"/>
          <a:stretch>
            <a:fillRect/>
          </a:stretch>
        </p:blipFill>
        <p:spPr>
          <a:xfrm>
            <a:off x="3868235" y="4651146"/>
            <a:ext cx="127000" cy="304800"/>
          </a:xfrm>
          <a:prstGeom prst="rect">
            <a:avLst/>
          </a:prstGeom>
        </p:spPr>
      </p:pic>
      <p:cxnSp>
        <p:nvCxnSpPr>
          <p:cNvPr id="37" name="Straight Connector 36">
            <a:extLst>
              <a:ext uri="{FF2B5EF4-FFF2-40B4-BE49-F238E27FC236}">
                <a16:creationId xmlns:a16="http://schemas.microsoft.com/office/drawing/2014/main" id="{F7657BF6-6658-2444-A45B-08216CBC7C0F}"/>
              </a:ext>
            </a:extLst>
          </p:cNvPr>
          <p:cNvCxnSpPr>
            <a:cxnSpLocks/>
          </p:cNvCxnSpPr>
          <p:nvPr/>
        </p:nvCxnSpPr>
        <p:spPr>
          <a:xfrm flipV="1">
            <a:off x="2253959" y="1992653"/>
            <a:ext cx="0" cy="2193594"/>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26FF814-B6BB-2249-A030-84348EED84F9}"/>
              </a:ext>
            </a:extLst>
          </p:cNvPr>
          <p:cNvCxnSpPr/>
          <p:nvPr/>
        </p:nvCxnSpPr>
        <p:spPr>
          <a:xfrm>
            <a:off x="818714" y="3681881"/>
            <a:ext cx="2922661" cy="1072978"/>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152E6C0-20B4-7342-AE5C-1EA58A7CA545}"/>
              </a:ext>
            </a:extLst>
          </p:cNvPr>
          <p:cNvCxnSpPr/>
          <p:nvPr/>
        </p:nvCxnSpPr>
        <p:spPr>
          <a:xfrm flipH="1">
            <a:off x="656848" y="3749500"/>
            <a:ext cx="3084527" cy="961147"/>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3288D82C-9A3E-E246-B608-A403A4175B98}"/>
              </a:ext>
            </a:extLst>
          </p:cNvPr>
          <p:cNvSpPr/>
          <p:nvPr/>
        </p:nvSpPr>
        <p:spPr>
          <a:xfrm>
            <a:off x="2216364" y="4186247"/>
            <a:ext cx="70545" cy="70545"/>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77" name="Picture 76">
            <a:extLst>
              <a:ext uri="{FF2B5EF4-FFF2-40B4-BE49-F238E27FC236}">
                <a16:creationId xmlns:a16="http://schemas.microsoft.com/office/drawing/2014/main" id="{391F383D-DA70-2740-8A3C-42993F9AC285}"/>
              </a:ext>
            </a:extLst>
          </p:cNvPr>
          <p:cNvPicPr>
            <a:picLocks noChangeAspect="1"/>
          </p:cNvPicPr>
          <p:nvPr/>
        </p:nvPicPr>
        <p:blipFill>
          <a:blip r:embed="rId6"/>
          <a:stretch>
            <a:fillRect/>
          </a:stretch>
        </p:blipFill>
        <p:spPr>
          <a:xfrm>
            <a:off x="647919" y="1869714"/>
            <a:ext cx="1155700" cy="279400"/>
          </a:xfrm>
          <a:prstGeom prst="rect">
            <a:avLst/>
          </a:prstGeom>
        </p:spPr>
      </p:pic>
    </p:spTree>
    <p:extLst>
      <p:ext uri="{BB962C8B-B14F-4D97-AF65-F5344CB8AC3E}">
        <p14:creationId xmlns:p14="http://schemas.microsoft.com/office/powerpoint/2010/main" val="40616734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1254C-75B7-BF42-B304-56EAC84985CA}"/>
              </a:ext>
            </a:extLst>
          </p:cNvPr>
          <p:cNvSpPr>
            <a:spLocks noGrp="1"/>
          </p:cNvSpPr>
          <p:nvPr>
            <p:ph type="title"/>
          </p:nvPr>
        </p:nvSpPr>
        <p:spPr/>
        <p:txBody>
          <a:bodyPr/>
          <a:lstStyle/>
          <a:p>
            <a:r>
              <a:rPr lang="en-US" dirty="0"/>
              <a:t>Anisotropic Friction</a:t>
            </a:r>
          </a:p>
        </p:txBody>
      </p:sp>
      <p:sp>
        <p:nvSpPr>
          <p:cNvPr id="11" name="Oval 10">
            <a:extLst>
              <a:ext uri="{FF2B5EF4-FFF2-40B4-BE49-F238E27FC236}">
                <a16:creationId xmlns:a16="http://schemas.microsoft.com/office/drawing/2014/main" id="{CE870D3A-B0E1-EA49-B96C-E2A40A6308BA}"/>
              </a:ext>
            </a:extLst>
          </p:cNvPr>
          <p:cNvSpPr/>
          <p:nvPr/>
        </p:nvSpPr>
        <p:spPr>
          <a:xfrm>
            <a:off x="4807085" y="2532544"/>
            <a:ext cx="2126288" cy="2126288"/>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2409820-5EE8-614C-937A-E484396E9EDC}"/>
              </a:ext>
            </a:extLst>
          </p:cNvPr>
          <p:cNvSpPr/>
          <p:nvPr/>
        </p:nvSpPr>
        <p:spPr>
          <a:xfrm>
            <a:off x="5151806" y="1379095"/>
            <a:ext cx="1402188" cy="4323205"/>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37812D54-4C76-7D40-9C48-1AA8BB5A8B1D}"/>
              </a:ext>
            </a:extLst>
          </p:cNvPr>
          <p:cNvPicPr>
            <a:picLocks noChangeAspect="1"/>
          </p:cNvPicPr>
          <p:nvPr/>
        </p:nvPicPr>
        <p:blipFill>
          <a:blip r:embed="rId3"/>
          <a:stretch>
            <a:fillRect/>
          </a:stretch>
        </p:blipFill>
        <p:spPr>
          <a:xfrm>
            <a:off x="697966" y="5423563"/>
            <a:ext cx="3949700" cy="571500"/>
          </a:xfrm>
          <a:prstGeom prst="rect">
            <a:avLst/>
          </a:prstGeom>
        </p:spPr>
      </p:pic>
      <p:pic>
        <p:nvPicPr>
          <p:cNvPr id="17" name="Picture 16">
            <a:extLst>
              <a:ext uri="{FF2B5EF4-FFF2-40B4-BE49-F238E27FC236}">
                <a16:creationId xmlns:a16="http://schemas.microsoft.com/office/drawing/2014/main" id="{415AF84A-256D-D94D-A675-9E2C82A38680}"/>
              </a:ext>
            </a:extLst>
          </p:cNvPr>
          <p:cNvPicPr>
            <a:picLocks noChangeAspect="1"/>
          </p:cNvPicPr>
          <p:nvPr/>
        </p:nvPicPr>
        <p:blipFill>
          <a:blip r:embed="rId4"/>
          <a:stretch>
            <a:fillRect/>
          </a:stretch>
        </p:blipFill>
        <p:spPr>
          <a:xfrm>
            <a:off x="6838495" y="4509056"/>
            <a:ext cx="5207000" cy="1638300"/>
          </a:xfrm>
          <a:prstGeom prst="rect">
            <a:avLst/>
          </a:prstGeom>
        </p:spPr>
      </p:pic>
      <p:cxnSp>
        <p:nvCxnSpPr>
          <p:cNvPr id="18" name="Straight Arrow Connector 17">
            <a:extLst>
              <a:ext uri="{FF2B5EF4-FFF2-40B4-BE49-F238E27FC236}">
                <a16:creationId xmlns:a16="http://schemas.microsoft.com/office/drawing/2014/main" id="{9F536B96-546A-7249-9F59-85415DD41293}"/>
              </a:ext>
            </a:extLst>
          </p:cNvPr>
          <p:cNvCxnSpPr>
            <a:cxnSpLocks/>
            <a:stCxn id="12" idx="4"/>
          </p:cNvCxnSpPr>
          <p:nvPr/>
        </p:nvCxnSpPr>
        <p:spPr>
          <a:xfrm flipH="1" flipV="1">
            <a:off x="5812866" y="3645024"/>
            <a:ext cx="40034" cy="2057276"/>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00A9D59-550C-6D40-AFE7-7F7E942B6659}"/>
              </a:ext>
            </a:extLst>
          </p:cNvPr>
          <p:cNvCxnSpPr>
            <a:cxnSpLocks/>
          </p:cNvCxnSpPr>
          <p:nvPr/>
        </p:nvCxnSpPr>
        <p:spPr>
          <a:xfrm flipV="1">
            <a:off x="5151806" y="3645024"/>
            <a:ext cx="659840" cy="22739"/>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1B3C1191-CADD-B94F-8578-055DDCB5E0EC}"/>
              </a:ext>
            </a:extLst>
          </p:cNvPr>
          <p:cNvPicPr>
            <a:picLocks noChangeAspect="1"/>
          </p:cNvPicPr>
          <p:nvPr/>
        </p:nvPicPr>
        <p:blipFill>
          <a:blip r:embed="rId5"/>
          <a:stretch>
            <a:fillRect/>
          </a:stretch>
        </p:blipFill>
        <p:spPr>
          <a:xfrm>
            <a:off x="5889316" y="4007655"/>
            <a:ext cx="355600" cy="419100"/>
          </a:xfrm>
          <a:prstGeom prst="rect">
            <a:avLst/>
          </a:prstGeom>
        </p:spPr>
      </p:pic>
      <p:pic>
        <p:nvPicPr>
          <p:cNvPr id="21" name="Picture 20">
            <a:extLst>
              <a:ext uri="{FF2B5EF4-FFF2-40B4-BE49-F238E27FC236}">
                <a16:creationId xmlns:a16="http://schemas.microsoft.com/office/drawing/2014/main" id="{36A743F2-AEB4-8748-AE74-5EBDC3DED714}"/>
              </a:ext>
            </a:extLst>
          </p:cNvPr>
          <p:cNvPicPr>
            <a:picLocks noChangeAspect="1"/>
          </p:cNvPicPr>
          <p:nvPr/>
        </p:nvPicPr>
        <p:blipFill>
          <a:blip r:embed="rId6"/>
          <a:stretch>
            <a:fillRect/>
          </a:stretch>
        </p:blipFill>
        <p:spPr>
          <a:xfrm>
            <a:off x="5268816" y="3167102"/>
            <a:ext cx="355600" cy="406400"/>
          </a:xfrm>
          <a:prstGeom prst="rect">
            <a:avLst/>
          </a:prstGeom>
        </p:spPr>
      </p:pic>
      <p:grpSp>
        <p:nvGrpSpPr>
          <p:cNvPr id="36" name="Group 35">
            <a:extLst>
              <a:ext uri="{FF2B5EF4-FFF2-40B4-BE49-F238E27FC236}">
                <a16:creationId xmlns:a16="http://schemas.microsoft.com/office/drawing/2014/main" id="{6D2B9B7D-08A2-5243-B1DE-F04E132A0E6D}"/>
              </a:ext>
            </a:extLst>
          </p:cNvPr>
          <p:cNvGrpSpPr/>
          <p:nvPr/>
        </p:nvGrpSpPr>
        <p:grpSpPr>
          <a:xfrm>
            <a:off x="5667326" y="2957054"/>
            <a:ext cx="816714" cy="812743"/>
            <a:chOff x="5667326" y="2957054"/>
            <a:chExt cx="816714" cy="812743"/>
          </a:xfrm>
        </p:grpSpPr>
        <p:cxnSp>
          <p:nvCxnSpPr>
            <p:cNvPr id="37" name="Straight Arrow Connector 36">
              <a:extLst>
                <a:ext uri="{FF2B5EF4-FFF2-40B4-BE49-F238E27FC236}">
                  <a16:creationId xmlns:a16="http://schemas.microsoft.com/office/drawing/2014/main" id="{A92759A7-C68A-4745-B095-2994D0FA3265}"/>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346B4D1-4984-4546-A2F4-B88E21A2A931}"/>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9" name="Picture 38">
              <a:extLst>
                <a:ext uri="{FF2B5EF4-FFF2-40B4-BE49-F238E27FC236}">
                  <a16:creationId xmlns:a16="http://schemas.microsoft.com/office/drawing/2014/main" id="{6468302A-7881-F947-9DC7-4FEC54EE86DE}"/>
                </a:ext>
              </a:extLst>
            </p:cNvPr>
            <p:cNvPicPr>
              <a:picLocks noChangeAspect="1"/>
            </p:cNvPicPr>
            <p:nvPr/>
          </p:nvPicPr>
          <p:blipFill>
            <a:blip r:embed="rId7"/>
            <a:stretch>
              <a:fillRect/>
            </a:stretch>
          </p:blipFill>
          <p:spPr>
            <a:xfrm>
              <a:off x="6357040" y="3490397"/>
              <a:ext cx="127000" cy="279400"/>
            </a:xfrm>
            <a:prstGeom prst="rect">
              <a:avLst/>
            </a:prstGeom>
          </p:spPr>
        </p:pic>
        <p:pic>
          <p:nvPicPr>
            <p:cNvPr id="40" name="Picture 39">
              <a:extLst>
                <a:ext uri="{FF2B5EF4-FFF2-40B4-BE49-F238E27FC236}">
                  <a16:creationId xmlns:a16="http://schemas.microsoft.com/office/drawing/2014/main" id="{D9930D37-E6F9-B94C-A42D-C319085B48B0}"/>
                </a:ext>
              </a:extLst>
            </p:cNvPr>
            <p:cNvPicPr>
              <a:picLocks noChangeAspect="1"/>
            </p:cNvPicPr>
            <p:nvPr/>
          </p:nvPicPr>
          <p:blipFill>
            <a:blip r:embed="rId8"/>
            <a:stretch>
              <a:fillRect/>
            </a:stretch>
          </p:blipFill>
          <p:spPr>
            <a:xfrm>
              <a:off x="5667326" y="2957054"/>
              <a:ext cx="127000" cy="304800"/>
            </a:xfrm>
            <a:prstGeom prst="rect">
              <a:avLst/>
            </a:prstGeom>
          </p:spPr>
        </p:pic>
      </p:grpSp>
    </p:spTree>
    <p:extLst>
      <p:ext uri="{BB962C8B-B14F-4D97-AF65-F5344CB8AC3E}">
        <p14:creationId xmlns:p14="http://schemas.microsoft.com/office/powerpoint/2010/main" val="37351023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C3D4E-2D23-0245-B63D-D3BB3A690C88}"/>
              </a:ext>
            </a:extLst>
          </p:cNvPr>
          <p:cNvSpPr>
            <a:spLocks noGrp="1"/>
          </p:cNvSpPr>
          <p:nvPr>
            <p:ph type="title"/>
          </p:nvPr>
        </p:nvSpPr>
        <p:spPr/>
        <p:txBody>
          <a:bodyPr/>
          <a:lstStyle/>
          <a:p>
            <a:r>
              <a:rPr lang="en-US" dirty="0"/>
              <a:t>Anisotropic Friction</a:t>
            </a:r>
          </a:p>
        </p:txBody>
      </p:sp>
      <p:sp>
        <p:nvSpPr>
          <p:cNvPr id="11" name="Oval 10">
            <a:extLst>
              <a:ext uri="{FF2B5EF4-FFF2-40B4-BE49-F238E27FC236}">
                <a16:creationId xmlns:a16="http://schemas.microsoft.com/office/drawing/2014/main" id="{FCC54DC4-D9EE-6E46-9584-0B38A6F3B999}"/>
              </a:ext>
            </a:extLst>
          </p:cNvPr>
          <p:cNvSpPr/>
          <p:nvPr/>
        </p:nvSpPr>
        <p:spPr>
          <a:xfrm>
            <a:off x="4807085" y="2532544"/>
            <a:ext cx="2126288" cy="2126288"/>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758AE0A-D16F-AC4D-B42C-1698DEBCB6FD}"/>
              </a:ext>
            </a:extLst>
          </p:cNvPr>
          <p:cNvSpPr/>
          <p:nvPr/>
        </p:nvSpPr>
        <p:spPr>
          <a:xfrm>
            <a:off x="5151806" y="1379095"/>
            <a:ext cx="1402188" cy="4323205"/>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08AA3BBA-06DD-4342-BC0F-C3966715A79C}"/>
              </a:ext>
            </a:extLst>
          </p:cNvPr>
          <p:cNvPicPr>
            <a:picLocks noChangeAspect="1"/>
          </p:cNvPicPr>
          <p:nvPr/>
        </p:nvPicPr>
        <p:blipFill>
          <a:blip r:embed="rId3"/>
          <a:stretch>
            <a:fillRect/>
          </a:stretch>
        </p:blipFill>
        <p:spPr>
          <a:xfrm>
            <a:off x="697966" y="5423563"/>
            <a:ext cx="3949700" cy="571500"/>
          </a:xfrm>
          <a:prstGeom prst="rect">
            <a:avLst/>
          </a:prstGeom>
        </p:spPr>
      </p:pic>
      <p:pic>
        <p:nvPicPr>
          <p:cNvPr id="17" name="Picture 16">
            <a:extLst>
              <a:ext uri="{FF2B5EF4-FFF2-40B4-BE49-F238E27FC236}">
                <a16:creationId xmlns:a16="http://schemas.microsoft.com/office/drawing/2014/main" id="{B3C1C9ED-6102-EF4B-833E-B93FBF7900FE}"/>
              </a:ext>
            </a:extLst>
          </p:cNvPr>
          <p:cNvPicPr>
            <a:picLocks noChangeAspect="1"/>
          </p:cNvPicPr>
          <p:nvPr/>
        </p:nvPicPr>
        <p:blipFill>
          <a:blip r:embed="rId4"/>
          <a:stretch>
            <a:fillRect/>
          </a:stretch>
        </p:blipFill>
        <p:spPr>
          <a:xfrm>
            <a:off x="6838495" y="4509056"/>
            <a:ext cx="5207000" cy="1638300"/>
          </a:xfrm>
          <a:prstGeom prst="rect">
            <a:avLst/>
          </a:prstGeom>
        </p:spPr>
      </p:pic>
      <p:cxnSp>
        <p:nvCxnSpPr>
          <p:cNvPr id="22" name="Straight Arrow Connector 21">
            <a:extLst>
              <a:ext uri="{FF2B5EF4-FFF2-40B4-BE49-F238E27FC236}">
                <a16:creationId xmlns:a16="http://schemas.microsoft.com/office/drawing/2014/main" id="{559BA163-DB33-A640-891D-22838C9F6774}"/>
              </a:ext>
            </a:extLst>
          </p:cNvPr>
          <p:cNvCxnSpPr>
            <a:cxnSpLocks/>
          </p:cNvCxnSpPr>
          <p:nvPr/>
        </p:nvCxnSpPr>
        <p:spPr>
          <a:xfrm>
            <a:off x="5870229" y="3645024"/>
            <a:ext cx="1701216" cy="5496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5F3A0ED-007E-4F4A-ACB2-C0C85E6F3AF5}"/>
              </a:ext>
            </a:extLst>
          </p:cNvPr>
          <p:cNvCxnSpPr>
            <a:cxnSpLocks/>
          </p:cNvCxnSpPr>
          <p:nvPr/>
        </p:nvCxnSpPr>
        <p:spPr>
          <a:xfrm flipV="1">
            <a:off x="5870229" y="2742746"/>
            <a:ext cx="1616394" cy="9022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9798DA45-04CF-1649-8060-22E4DA7F978C}"/>
              </a:ext>
            </a:extLst>
          </p:cNvPr>
          <p:cNvPicPr>
            <a:picLocks noChangeAspect="1"/>
          </p:cNvPicPr>
          <p:nvPr/>
        </p:nvPicPr>
        <p:blipFill>
          <a:blip r:embed="rId5"/>
          <a:stretch>
            <a:fillRect/>
          </a:stretch>
        </p:blipFill>
        <p:spPr>
          <a:xfrm>
            <a:off x="7089117" y="2542395"/>
            <a:ext cx="279400" cy="190500"/>
          </a:xfrm>
          <a:prstGeom prst="rect">
            <a:avLst/>
          </a:prstGeom>
        </p:spPr>
      </p:pic>
      <p:pic>
        <p:nvPicPr>
          <p:cNvPr id="25" name="Picture 24">
            <a:extLst>
              <a:ext uri="{FF2B5EF4-FFF2-40B4-BE49-F238E27FC236}">
                <a16:creationId xmlns:a16="http://schemas.microsoft.com/office/drawing/2014/main" id="{C901FF68-6C1F-2A4C-A9CF-FDD2D27ACFFC}"/>
              </a:ext>
            </a:extLst>
          </p:cNvPr>
          <p:cNvPicPr>
            <a:picLocks noChangeAspect="1"/>
          </p:cNvPicPr>
          <p:nvPr/>
        </p:nvPicPr>
        <p:blipFill>
          <a:blip r:embed="rId6"/>
          <a:stretch>
            <a:fillRect/>
          </a:stretch>
        </p:blipFill>
        <p:spPr>
          <a:xfrm>
            <a:off x="7155521" y="4270882"/>
            <a:ext cx="279400" cy="190500"/>
          </a:xfrm>
          <a:prstGeom prst="rect">
            <a:avLst/>
          </a:prstGeom>
        </p:spPr>
      </p:pic>
      <p:sp>
        <p:nvSpPr>
          <p:cNvPr id="26" name="Freeform 25">
            <a:extLst>
              <a:ext uri="{FF2B5EF4-FFF2-40B4-BE49-F238E27FC236}">
                <a16:creationId xmlns:a16="http://schemas.microsoft.com/office/drawing/2014/main" id="{84757306-0D44-C642-A3B3-4B27A295B56B}"/>
              </a:ext>
            </a:extLst>
          </p:cNvPr>
          <p:cNvSpPr/>
          <p:nvPr/>
        </p:nvSpPr>
        <p:spPr>
          <a:xfrm>
            <a:off x="7216344" y="2886263"/>
            <a:ext cx="208463" cy="1198605"/>
          </a:xfrm>
          <a:custGeom>
            <a:avLst/>
            <a:gdLst>
              <a:gd name="connsiteX0" fmla="*/ 0 w 222575"/>
              <a:gd name="connsiteY0" fmla="*/ 0 h 1188720"/>
              <a:gd name="connsiteX1" fmla="*/ 213360 w 222575"/>
              <a:gd name="connsiteY1" fmla="*/ 508000 h 1188720"/>
              <a:gd name="connsiteX2" fmla="*/ 172720 w 222575"/>
              <a:gd name="connsiteY2" fmla="*/ 914400 h 1188720"/>
              <a:gd name="connsiteX3" fmla="*/ 71120 w 222575"/>
              <a:gd name="connsiteY3" fmla="*/ 1188720 h 1188720"/>
              <a:gd name="connsiteX4" fmla="*/ 71120 w 222575"/>
              <a:gd name="connsiteY4" fmla="*/ 1188720 h 1188720"/>
              <a:gd name="connsiteX0" fmla="*/ 0 w 243694"/>
              <a:gd name="connsiteY0" fmla="*/ 0 h 1252975"/>
              <a:gd name="connsiteX1" fmla="*/ 233131 w 243694"/>
              <a:gd name="connsiteY1" fmla="*/ 572255 h 1252975"/>
              <a:gd name="connsiteX2" fmla="*/ 192491 w 243694"/>
              <a:gd name="connsiteY2" fmla="*/ 978655 h 1252975"/>
              <a:gd name="connsiteX3" fmla="*/ 90891 w 243694"/>
              <a:gd name="connsiteY3" fmla="*/ 1252975 h 1252975"/>
              <a:gd name="connsiteX4" fmla="*/ 90891 w 243694"/>
              <a:gd name="connsiteY4" fmla="*/ 1252975 h 1252975"/>
              <a:gd name="connsiteX0" fmla="*/ 0 w 197765"/>
              <a:gd name="connsiteY0" fmla="*/ 0 h 1252975"/>
              <a:gd name="connsiteX1" fmla="*/ 163933 w 197765"/>
              <a:gd name="connsiteY1" fmla="*/ 626625 h 1252975"/>
              <a:gd name="connsiteX2" fmla="*/ 192491 w 197765"/>
              <a:gd name="connsiteY2" fmla="*/ 978655 h 1252975"/>
              <a:gd name="connsiteX3" fmla="*/ 90891 w 197765"/>
              <a:gd name="connsiteY3" fmla="*/ 1252975 h 1252975"/>
              <a:gd name="connsiteX4" fmla="*/ 90891 w 197765"/>
              <a:gd name="connsiteY4" fmla="*/ 1252975 h 1252975"/>
              <a:gd name="connsiteX0" fmla="*/ 171072 w 368837"/>
              <a:gd name="connsiteY0" fmla="*/ 0 h 1252975"/>
              <a:gd name="connsiteX1" fmla="*/ 335005 w 368837"/>
              <a:gd name="connsiteY1" fmla="*/ 626625 h 1252975"/>
              <a:gd name="connsiteX2" fmla="*/ 363563 w 368837"/>
              <a:gd name="connsiteY2" fmla="*/ 978655 h 1252975"/>
              <a:gd name="connsiteX3" fmla="*/ 261963 w 368837"/>
              <a:gd name="connsiteY3" fmla="*/ 1252975 h 1252975"/>
              <a:gd name="connsiteX4" fmla="*/ 0 w 368837"/>
              <a:gd name="connsiteY4" fmla="*/ 1248032 h 1252975"/>
              <a:gd name="connsiteX0" fmla="*/ 171072 w 388148"/>
              <a:gd name="connsiteY0" fmla="*/ 0 h 1248032"/>
              <a:gd name="connsiteX1" fmla="*/ 335005 w 388148"/>
              <a:gd name="connsiteY1" fmla="*/ 626625 h 1248032"/>
              <a:gd name="connsiteX2" fmla="*/ 363563 w 388148"/>
              <a:gd name="connsiteY2" fmla="*/ 978655 h 1248032"/>
              <a:gd name="connsiteX3" fmla="*/ 0 w 388148"/>
              <a:gd name="connsiteY3" fmla="*/ 1248032 h 1248032"/>
              <a:gd name="connsiteX0" fmla="*/ 171072 w 339947"/>
              <a:gd name="connsiteY0" fmla="*/ 0 h 1248032"/>
              <a:gd name="connsiteX1" fmla="*/ 335005 w 339947"/>
              <a:gd name="connsiteY1" fmla="*/ 626625 h 1248032"/>
              <a:gd name="connsiteX2" fmla="*/ 0 w 339947"/>
              <a:gd name="connsiteY2" fmla="*/ 1248032 h 1248032"/>
              <a:gd name="connsiteX0" fmla="*/ 62332 w 227155"/>
              <a:gd name="connsiteY0" fmla="*/ 0 h 1233204"/>
              <a:gd name="connsiteX1" fmla="*/ 226265 w 227155"/>
              <a:gd name="connsiteY1" fmla="*/ 626625 h 1233204"/>
              <a:gd name="connsiteX2" fmla="*/ 0 w 227155"/>
              <a:gd name="connsiteY2" fmla="*/ 1233204 h 1233204"/>
              <a:gd name="connsiteX0" fmla="*/ 62332 w 193075"/>
              <a:gd name="connsiteY0" fmla="*/ 0 h 1233204"/>
              <a:gd name="connsiteX1" fmla="*/ 191666 w 193075"/>
              <a:gd name="connsiteY1" fmla="*/ 656281 h 1233204"/>
              <a:gd name="connsiteX2" fmla="*/ 0 w 193075"/>
              <a:gd name="connsiteY2" fmla="*/ 1233204 h 1233204"/>
              <a:gd name="connsiteX0" fmla="*/ 0 w 208463"/>
              <a:gd name="connsiteY0" fmla="*/ 0 h 1198605"/>
              <a:gd name="connsiteX1" fmla="*/ 208417 w 208463"/>
              <a:gd name="connsiteY1" fmla="*/ 621682 h 1198605"/>
              <a:gd name="connsiteX2" fmla="*/ 16751 w 208463"/>
              <a:gd name="connsiteY2" fmla="*/ 1198605 h 1198605"/>
            </a:gdLst>
            <a:ahLst/>
            <a:cxnLst>
              <a:cxn ang="0">
                <a:pos x="connsiteX0" y="connsiteY0"/>
              </a:cxn>
              <a:cxn ang="0">
                <a:pos x="connsiteX1" y="connsiteY1"/>
              </a:cxn>
              <a:cxn ang="0">
                <a:pos x="connsiteX2" y="connsiteY2"/>
              </a:cxn>
            </a:cxnLst>
            <a:rect l="l" t="t" r="r" b="b"/>
            <a:pathLst>
              <a:path w="208463" h="1198605">
                <a:moveTo>
                  <a:pt x="0" y="0"/>
                </a:moveTo>
                <a:cubicBezTo>
                  <a:pt x="92286" y="177800"/>
                  <a:pt x="205625" y="421915"/>
                  <a:pt x="208417" y="621682"/>
                </a:cubicBezTo>
                <a:cubicBezTo>
                  <a:pt x="211209" y="821449"/>
                  <a:pt x="86544" y="1069145"/>
                  <a:pt x="16751" y="1198605"/>
                </a:cubicBezTo>
              </a:path>
            </a:pathLst>
          </a:custGeom>
          <a:noFill/>
          <a:ln w="38100">
            <a:solidFill>
              <a:srgbClr val="FFC000"/>
            </a:solidFill>
            <a:headEnd type="triangle" w="lg" len="med"/>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1BFCB161-12CB-DC40-838D-BDBB0AA13AC7}"/>
              </a:ext>
            </a:extLst>
          </p:cNvPr>
          <p:cNvPicPr>
            <a:picLocks noChangeAspect="1"/>
          </p:cNvPicPr>
          <p:nvPr/>
        </p:nvPicPr>
        <p:blipFill>
          <a:blip r:embed="rId7"/>
          <a:stretch>
            <a:fillRect/>
          </a:stretch>
        </p:blipFill>
        <p:spPr>
          <a:xfrm>
            <a:off x="7584262" y="3388797"/>
            <a:ext cx="139700" cy="241300"/>
          </a:xfrm>
          <a:prstGeom prst="rect">
            <a:avLst/>
          </a:prstGeom>
        </p:spPr>
      </p:pic>
      <p:pic>
        <p:nvPicPr>
          <p:cNvPr id="28" name="Picture 27">
            <a:extLst>
              <a:ext uri="{FF2B5EF4-FFF2-40B4-BE49-F238E27FC236}">
                <a16:creationId xmlns:a16="http://schemas.microsoft.com/office/drawing/2014/main" id="{DAB3DD89-4561-754C-9FDE-65DD743DA4A1}"/>
              </a:ext>
            </a:extLst>
          </p:cNvPr>
          <p:cNvPicPr>
            <a:picLocks noChangeAspect="1"/>
          </p:cNvPicPr>
          <p:nvPr/>
        </p:nvPicPr>
        <p:blipFill>
          <a:blip r:embed="rId8"/>
          <a:stretch>
            <a:fillRect/>
          </a:stretch>
        </p:blipFill>
        <p:spPr>
          <a:xfrm>
            <a:off x="8844733" y="1039297"/>
            <a:ext cx="2781300" cy="1651000"/>
          </a:xfrm>
          <a:prstGeom prst="rect">
            <a:avLst/>
          </a:prstGeom>
        </p:spPr>
      </p:pic>
      <p:grpSp>
        <p:nvGrpSpPr>
          <p:cNvPr id="31" name="Group 30">
            <a:extLst>
              <a:ext uri="{FF2B5EF4-FFF2-40B4-BE49-F238E27FC236}">
                <a16:creationId xmlns:a16="http://schemas.microsoft.com/office/drawing/2014/main" id="{6DE27C79-A775-EE47-8600-09CA0ADBF83F}"/>
              </a:ext>
            </a:extLst>
          </p:cNvPr>
          <p:cNvGrpSpPr/>
          <p:nvPr/>
        </p:nvGrpSpPr>
        <p:grpSpPr>
          <a:xfrm>
            <a:off x="5667326" y="2957054"/>
            <a:ext cx="816714" cy="812743"/>
            <a:chOff x="5667326" y="2957054"/>
            <a:chExt cx="816714" cy="812743"/>
          </a:xfrm>
        </p:grpSpPr>
        <p:cxnSp>
          <p:nvCxnSpPr>
            <p:cNvPr id="32" name="Straight Arrow Connector 31">
              <a:extLst>
                <a:ext uri="{FF2B5EF4-FFF2-40B4-BE49-F238E27FC236}">
                  <a16:creationId xmlns:a16="http://schemas.microsoft.com/office/drawing/2014/main" id="{05B15EF3-7D0E-5349-BA21-248772AC9F54}"/>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BD84E4B-4D00-5A45-9265-5F9FFF603AE0}"/>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F19DFBC6-FEDF-914B-82F9-1F6538C7534E}"/>
                </a:ext>
              </a:extLst>
            </p:cNvPr>
            <p:cNvPicPr>
              <a:picLocks noChangeAspect="1"/>
            </p:cNvPicPr>
            <p:nvPr/>
          </p:nvPicPr>
          <p:blipFill>
            <a:blip r:embed="rId9"/>
            <a:stretch>
              <a:fillRect/>
            </a:stretch>
          </p:blipFill>
          <p:spPr>
            <a:xfrm>
              <a:off x="6357040" y="3490397"/>
              <a:ext cx="127000" cy="279400"/>
            </a:xfrm>
            <a:prstGeom prst="rect">
              <a:avLst/>
            </a:prstGeom>
          </p:spPr>
        </p:pic>
        <p:pic>
          <p:nvPicPr>
            <p:cNvPr id="35" name="Picture 34">
              <a:extLst>
                <a:ext uri="{FF2B5EF4-FFF2-40B4-BE49-F238E27FC236}">
                  <a16:creationId xmlns:a16="http://schemas.microsoft.com/office/drawing/2014/main" id="{16C6DB52-FB30-C54A-A746-39ECF82A3D0D}"/>
                </a:ext>
              </a:extLst>
            </p:cNvPr>
            <p:cNvPicPr>
              <a:picLocks noChangeAspect="1"/>
            </p:cNvPicPr>
            <p:nvPr/>
          </p:nvPicPr>
          <p:blipFill>
            <a:blip r:embed="rId10"/>
            <a:stretch>
              <a:fillRect/>
            </a:stretch>
          </p:blipFill>
          <p:spPr>
            <a:xfrm>
              <a:off x="5667326" y="2957054"/>
              <a:ext cx="127000" cy="304800"/>
            </a:xfrm>
            <a:prstGeom prst="rect">
              <a:avLst/>
            </a:prstGeom>
          </p:spPr>
        </p:pic>
      </p:grpSp>
    </p:spTree>
    <p:extLst>
      <p:ext uri="{BB962C8B-B14F-4D97-AF65-F5344CB8AC3E}">
        <p14:creationId xmlns:p14="http://schemas.microsoft.com/office/powerpoint/2010/main" val="3510304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EC632-4B78-5C46-8DD2-248401627B1F}"/>
              </a:ext>
            </a:extLst>
          </p:cNvPr>
          <p:cNvSpPr>
            <a:spLocks noGrp="1"/>
          </p:cNvSpPr>
          <p:nvPr>
            <p:ph type="title"/>
          </p:nvPr>
        </p:nvSpPr>
        <p:spPr/>
        <p:txBody>
          <a:bodyPr/>
          <a:lstStyle/>
          <a:p>
            <a:r>
              <a:rPr lang="en-US" dirty="0"/>
              <a:t>Anisotropic Friction</a:t>
            </a:r>
          </a:p>
        </p:txBody>
      </p:sp>
      <p:sp>
        <p:nvSpPr>
          <p:cNvPr id="4" name="Oval 3">
            <a:extLst>
              <a:ext uri="{FF2B5EF4-FFF2-40B4-BE49-F238E27FC236}">
                <a16:creationId xmlns:a16="http://schemas.microsoft.com/office/drawing/2014/main" id="{79678A51-E1E9-AD42-8BD5-C158390113D6}"/>
              </a:ext>
            </a:extLst>
          </p:cNvPr>
          <p:cNvSpPr/>
          <p:nvPr/>
        </p:nvSpPr>
        <p:spPr>
          <a:xfrm>
            <a:off x="4807085" y="2532544"/>
            <a:ext cx="2126288" cy="2126288"/>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78ADA49A-993E-B749-96DB-7B8F62C46E41}"/>
              </a:ext>
            </a:extLst>
          </p:cNvPr>
          <p:cNvSpPr/>
          <p:nvPr/>
        </p:nvSpPr>
        <p:spPr>
          <a:xfrm>
            <a:off x="5151806" y="1379095"/>
            <a:ext cx="1402188" cy="4323205"/>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E7B1101C-D944-164B-AC0F-82D7EE4E4334}"/>
              </a:ext>
            </a:extLst>
          </p:cNvPr>
          <p:cNvPicPr>
            <a:picLocks noChangeAspect="1"/>
          </p:cNvPicPr>
          <p:nvPr/>
        </p:nvPicPr>
        <p:blipFill>
          <a:blip r:embed="rId3"/>
          <a:stretch>
            <a:fillRect/>
          </a:stretch>
        </p:blipFill>
        <p:spPr>
          <a:xfrm>
            <a:off x="697966" y="5423563"/>
            <a:ext cx="3949700" cy="571500"/>
          </a:xfrm>
          <a:prstGeom prst="rect">
            <a:avLst/>
          </a:prstGeom>
        </p:spPr>
      </p:pic>
      <p:pic>
        <p:nvPicPr>
          <p:cNvPr id="9" name="Picture 8">
            <a:extLst>
              <a:ext uri="{FF2B5EF4-FFF2-40B4-BE49-F238E27FC236}">
                <a16:creationId xmlns:a16="http://schemas.microsoft.com/office/drawing/2014/main" id="{236DA5E7-F0EE-2E45-A59F-B68C26D2181F}"/>
              </a:ext>
            </a:extLst>
          </p:cNvPr>
          <p:cNvPicPr>
            <a:picLocks noChangeAspect="1"/>
          </p:cNvPicPr>
          <p:nvPr/>
        </p:nvPicPr>
        <p:blipFill>
          <a:blip r:embed="rId4"/>
          <a:stretch>
            <a:fillRect/>
          </a:stretch>
        </p:blipFill>
        <p:spPr>
          <a:xfrm>
            <a:off x="6838495" y="4509056"/>
            <a:ext cx="5207000" cy="1638300"/>
          </a:xfrm>
          <a:prstGeom prst="rect">
            <a:avLst/>
          </a:prstGeom>
        </p:spPr>
      </p:pic>
      <p:pic>
        <p:nvPicPr>
          <p:cNvPr id="16" name="Picture 15">
            <a:extLst>
              <a:ext uri="{FF2B5EF4-FFF2-40B4-BE49-F238E27FC236}">
                <a16:creationId xmlns:a16="http://schemas.microsoft.com/office/drawing/2014/main" id="{3CBF2DEF-2EED-6D4F-88BC-DFDE60F22856}"/>
              </a:ext>
            </a:extLst>
          </p:cNvPr>
          <p:cNvPicPr>
            <a:picLocks noChangeAspect="1"/>
          </p:cNvPicPr>
          <p:nvPr/>
        </p:nvPicPr>
        <p:blipFill>
          <a:blip r:embed="rId5"/>
          <a:stretch>
            <a:fillRect/>
          </a:stretch>
        </p:blipFill>
        <p:spPr>
          <a:xfrm>
            <a:off x="7089117" y="2542395"/>
            <a:ext cx="279400" cy="190500"/>
          </a:xfrm>
          <a:prstGeom prst="rect">
            <a:avLst/>
          </a:prstGeom>
        </p:spPr>
      </p:pic>
      <p:pic>
        <p:nvPicPr>
          <p:cNvPr id="17" name="Picture 16">
            <a:extLst>
              <a:ext uri="{FF2B5EF4-FFF2-40B4-BE49-F238E27FC236}">
                <a16:creationId xmlns:a16="http://schemas.microsoft.com/office/drawing/2014/main" id="{C27DB148-DE6E-9B43-97A2-614F145BFFAD}"/>
              </a:ext>
            </a:extLst>
          </p:cNvPr>
          <p:cNvPicPr>
            <a:picLocks noChangeAspect="1"/>
          </p:cNvPicPr>
          <p:nvPr/>
        </p:nvPicPr>
        <p:blipFill>
          <a:blip r:embed="rId6"/>
          <a:stretch>
            <a:fillRect/>
          </a:stretch>
        </p:blipFill>
        <p:spPr>
          <a:xfrm>
            <a:off x="7155521" y="4270882"/>
            <a:ext cx="279400" cy="190500"/>
          </a:xfrm>
          <a:prstGeom prst="rect">
            <a:avLst/>
          </a:prstGeom>
        </p:spPr>
      </p:pic>
      <p:sp>
        <p:nvSpPr>
          <p:cNvPr id="18" name="Freeform 17">
            <a:extLst>
              <a:ext uri="{FF2B5EF4-FFF2-40B4-BE49-F238E27FC236}">
                <a16:creationId xmlns:a16="http://schemas.microsoft.com/office/drawing/2014/main" id="{516231AC-76F5-6542-B350-48EBF921F177}"/>
              </a:ext>
            </a:extLst>
          </p:cNvPr>
          <p:cNvSpPr/>
          <p:nvPr/>
        </p:nvSpPr>
        <p:spPr>
          <a:xfrm>
            <a:off x="7216344" y="2886263"/>
            <a:ext cx="208463" cy="1198605"/>
          </a:xfrm>
          <a:custGeom>
            <a:avLst/>
            <a:gdLst>
              <a:gd name="connsiteX0" fmla="*/ 0 w 222575"/>
              <a:gd name="connsiteY0" fmla="*/ 0 h 1188720"/>
              <a:gd name="connsiteX1" fmla="*/ 213360 w 222575"/>
              <a:gd name="connsiteY1" fmla="*/ 508000 h 1188720"/>
              <a:gd name="connsiteX2" fmla="*/ 172720 w 222575"/>
              <a:gd name="connsiteY2" fmla="*/ 914400 h 1188720"/>
              <a:gd name="connsiteX3" fmla="*/ 71120 w 222575"/>
              <a:gd name="connsiteY3" fmla="*/ 1188720 h 1188720"/>
              <a:gd name="connsiteX4" fmla="*/ 71120 w 222575"/>
              <a:gd name="connsiteY4" fmla="*/ 1188720 h 1188720"/>
              <a:gd name="connsiteX0" fmla="*/ 0 w 243694"/>
              <a:gd name="connsiteY0" fmla="*/ 0 h 1252975"/>
              <a:gd name="connsiteX1" fmla="*/ 233131 w 243694"/>
              <a:gd name="connsiteY1" fmla="*/ 572255 h 1252975"/>
              <a:gd name="connsiteX2" fmla="*/ 192491 w 243694"/>
              <a:gd name="connsiteY2" fmla="*/ 978655 h 1252975"/>
              <a:gd name="connsiteX3" fmla="*/ 90891 w 243694"/>
              <a:gd name="connsiteY3" fmla="*/ 1252975 h 1252975"/>
              <a:gd name="connsiteX4" fmla="*/ 90891 w 243694"/>
              <a:gd name="connsiteY4" fmla="*/ 1252975 h 1252975"/>
              <a:gd name="connsiteX0" fmla="*/ 0 w 197765"/>
              <a:gd name="connsiteY0" fmla="*/ 0 h 1252975"/>
              <a:gd name="connsiteX1" fmla="*/ 163933 w 197765"/>
              <a:gd name="connsiteY1" fmla="*/ 626625 h 1252975"/>
              <a:gd name="connsiteX2" fmla="*/ 192491 w 197765"/>
              <a:gd name="connsiteY2" fmla="*/ 978655 h 1252975"/>
              <a:gd name="connsiteX3" fmla="*/ 90891 w 197765"/>
              <a:gd name="connsiteY3" fmla="*/ 1252975 h 1252975"/>
              <a:gd name="connsiteX4" fmla="*/ 90891 w 197765"/>
              <a:gd name="connsiteY4" fmla="*/ 1252975 h 1252975"/>
              <a:gd name="connsiteX0" fmla="*/ 171072 w 368837"/>
              <a:gd name="connsiteY0" fmla="*/ 0 h 1252975"/>
              <a:gd name="connsiteX1" fmla="*/ 335005 w 368837"/>
              <a:gd name="connsiteY1" fmla="*/ 626625 h 1252975"/>
              <a:gd name="connsiteX2" fmla="*/ 363563 w 368837"/>
              <a:gd name="connsiteY2" fmla="*/ 978655 h 1252975"/>
              <a:gd name="connsiteX3" fmla="*/ 261963 w 368837"/>
              <a:gd name="connsiteY3" fmla="*/ 1252975 h 1252975"/>
              <a:gd name="connsiteX4" fmla="*/ 0 w 368837"/>
              <a:gd name="connsiteY4" fmla="*/ 1248032 h 1252975"/>
              <a:gd name="connsiteX0" fmla="*/ 171072 w 388148"/>
              <a:gd name="connsiteY0" fmla="*/ 0 h 1248032"/>
              <a:gd name="connsiteX1" fmla="*/ 335005 w 388148"/>
              <a:gd name="connsiteY1" fmla="*/ 626625 h 1248032"/>
              <a:gd name="connsiteX2" fmla="*/ 363563 w 388148"/>
              <a:gd name="connsiteY2" fmla="*/ 978655 h 1248032"/>
              <a:gd name="connsiteX3" fmla="*/ 0 w 388148"/>
              <a:gd name="connsiteY3" fmla="*/ 1248032 h 1248032"/>
              <a:gd name="connsiteX0" fmla="*/ 171072 w 339947"/>
              <a:gd name="connsiteY0" fmla="*/ 0 h 1248032"/>
              <a:gd name="connsiteX1" fmla="*/ 335005 w 339947"/>
              <a:gd name="connsiteY1" fmla="*/ 626625 h 1248032"/>
              <a:gd name="connsiteX2" fmla="*/ 0 w 339947"/>
              <a:gd name="connsiteY2" fmla="*/ 1248032 h 1248032"/>
              <a:gd name="connsiteX0" fmla="*/ 62332 w 227155"/>
              <a:gd name="connsiteY0" fmla="*/ 0 h 1233204"/>
              <a:gd name="connsiteX1" fmla="*/ 226265 w 227155"/>
              <a:gd name="connsiteY1" fmla="*/ 626625 h 1233204"/>
              <a:gd name="connsiteX2" fmla="*/ 0 w 227155"/>
              <a:gd name="connsiteY2" fmla="*/ 1233204 h 1233204"/>
              <a:gd name="connsiteX0" fmla="*/ 62332 w 193075"/>
              <a:gd name="connsiteY0" fmla="*/ 0 h 1233204"/>
              <a:gd name="connsiteX1" fmla="*/ 191666 w 193075"/>
              <a:gd name="connsiteY1" fmla="*/ 656281 h 1233204"/>
              <a:gd name="connsiteX2" fmla="*/ 0 w 193075"/>
              <a:gd name="connsiteY2" fmla="*/ 1233204 h 1233204"/>
              <a:gd name="connsiteX0" fmla="*/ 0 w 208463"/>
              <a:gd name="connsiteY0" fmla="*/ 0 h 1198605"/>
              <a:gd name="connsiteX1" fmla="*/ 208417 w 208463"/>
              <a:gd name="connsiteY1" fmla="*/ 621682 h 1198605"/>
              <a:gd name="connsiteX2" fmla="*/ 16751 w 208463"/>
              <a:gd name="connsiteY2" fmla="*/ 1198605 h 1198605"/>
            </a:gdLst>
            <a:ahLst/>
            <a:cxnLst>
              <a:cxn ang="0">
                <a:pos x="connsiteX0" y="connsiteY0"/>
              </a:cxn>
              <a:cxn ang="0">
                <a:pos x="connsiteX1" y="connsiteY1"/>
              </a:cxn>
              <a:cxn ang="0">
                <a:pos x="connsiteX2" y="connsiteY2"/>
              </a:cxn>
            </a:cxnLst>
            <a:rect l="l" t="t" r="r" b="b"/>
            <a:pathLst>
              <a:path w="208463" h="1198605">
                <a:moveTo>
                  <a:pt x="0" y="0"/>
                </a:moveTo>
                <a:cubicBezTo>
                  <a:pt x="92286" y="177800"/>
                  <a:pt x="205625" y="421915"/>
                  <a:pt x="208417" y="621682"/>
                </a:cubicBezTo>
                <a:cubicBezTo>
                  <a:pt x="211209" y="821449"/>
                  <a:pt x="86544" y="1069145"/>
                  <a:pt x="16751" y="1198605"/>
                </a:cubicBezTo>
              </a:path>
            </a:pathLst>
          </a:custGeom>
          <a:noFill/>
          <a:ln w="38100">
            <a:solidFill>
              <a:srgbClr val="FFC000"/>
            </a:solidFill>
            <a:headEnd type="triangle" w="lg" len="med"/>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F3D1655A-102B-DF48-B48C-E87186A07D3A}"/>
              </a:ext>
            </a:extLst>
          </p:cNvPr>
          <p:cNvPicPr>
            <a:picLocks noChangeAspect="1"/>
          </p:cNvPicPr>
          <p:nvPr/>
        </p:nvPicPr>
        <p:blipFill>
          <a:blip r:embed="rId7"/>
          <a:stretch>
            <a:fillRect/>
          </a:stretch>
        </p:blipFill>
        <p:spPr>
          <a:xfrm>
            <a:off x="7584262" y="3388797"/>
            <a:ext cx="139700" cy="241300"/>
          </a:xfrm>
          <a:prstGeom prst="rect">
            <a:avLst/>
          </a:prstGeom>
        </p:spPr>
      </p:pic>
      <p:pic>
        <p:nvPicPr>
          <p:cNvPr id="20" name="Picture 19">
            <a:extLst>
              <a:ext uri="{FF2B5EF4-FFF2-40B4-BE49-F238E27FC236}">
                <a16:creationId xmlns:a16="http://schemas.microsoft.com/office/drawing/2014/main" id="{69096ABC-3904-314C-9223-14020062380C}"/>
              </a:ext>
            </a:extLst>
          </p:cNvPr>
          <p:cNvPicPr>
            <a:picLocks noChangeAspect="1"/>
          </p:cNvPicPr>
          <p:nvPr/>
        </p:nvPicPr>
        <p:blipFill>
          <a:blip r:embed="rId8"/>
          <a:stretch>
            <a:fillRect/>
          </a:stretch>
        </p:blipFill>
        <p:spPr>
          <a:xfrm>
            <a:off x="8844733" y="1039297"/>
            <a:ext cx="2781300" cy="1651000"/>
          </a:xfrm>
          <a:prstGeom prst="rect">
            <a:avLst/>
          </a:prstGeom>
        </p:spPr>
      </p:pic>
      <p:grpSp>
        <p:nvGrpSpPr>
          <p:cNvPr id="21" name="Group 20">
            <a:extLst>
              <a:ext uri="{FF2B5EF4-FFF2-40B4-BE49-F238E27FC236}">
                <a16:creationId xmlns:a16="http://schemas.microsoft.com/office/drawing/2014/main" id="{D844C88D-7C28-CA4C-A467-805D5C6A1A86}"/>
              </a:ext>
            </a:extLst>
          </p:cNvPr>
          <p:cNvGrpSpPr/>
          <p:nvPr/>
        </p:nvGrpSpPr>
        <p:grpSpPr>
          <a:xfrm>
            <a:off x="5667326" y="2957054"/>
            <a:ext cx="816714" cy="812743"/>
            <a:chOff x="5667326" y="2957054"/>
            <a:chExt cx="816714" cy="812743"/>
          </a:xfrm>
        </p:grpSpPr>
        <p:cxnSp>
          <p:nvCxnSpPr>
            <p:cNvPr id="22" name="Straight Arrow Connector 21">
              <a:extLst>
                <a:ext uri="{FF2B5EF4-FFF2-40B4-BE49-F238E27FC236}">
                  <a16:creationId xmlns:a16="http://schemas.microsoft.com/office/drawing/2014/main" id="{911CAD4E-D297-F14E-B235-42F32378EC10}"/>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A40F9585-F63F-E949-BC23-BD0FFB13B555}"/>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DBC8E68A-2418-0C48-AEDB-AC98A5A166A5}"/>
                </a:ext>
              </a:extLst>
            </p:cNvPr>
            <p:cNvPicPr>
              <a:picLocks noChangeAspect="1"/>
            </p:cNvPicPr>
            <p:nvPr/>
          </p:nvPicPr>
          <p:blipFill>
            <a:blip r:embed="rId9"/>
            <a:stretch>
              <a:fillRect/>
            </a:stretch>
          </p:blipFill>
          <p:spPr>
            <a:xfrm>
              <a:off x="6357040" y="3490397"/>
              <a:ext cx="127000" cy="279400"/>
            </a:xfrm>
            <a:prstGeom prst="rect">
              <a:avLst/>
            </a:prstGeom>
          </p:spPr>
        </p:pic>
        <p:pic>
          <p:nvPicPr>
            <p:cNvPr id="25" name="Picture 24">
              <a:extLst>
                <a:ext uri="{FF2B5EF4-FFF2-40B4-BE49-F238E27FC236}">
                  <a16:creationId xmlns:a16="http://schemas.microsoft.com/office/drawing/2014/main" id="{4C8E622B-A272-1E48-90DC-2215E065083D}"/>
                </a:ext>
              </a:extLst>
            </p:cNvPr>
            <p:cNvPicPr>
              <a:picLocks noChangeAspect="1"/>
            </p:cNvPicPr>
            <p:nvPr/>
          </p:nvPicPr>
          <p:blipFill>
            <a:blip r:embed="rId10"/>
            <a:stretch>
              <a:fillRect/>
            </a:stretch>
          </p:blipFill>
          <p:spPr>
            <a:xfrm>
              <a:off x="5667326" y="2957054"/>
              <a:ext cx="127000" cy="304800"/>
            </a:xfrm>
            <a:prstGeom prst="rect">
              <a:avLst/>
            </a:prstGeom>
          </p:spPr>
        </p:pic>
      </p:grpSp>
      <p:pic>
        <p:nvPicPr>
          <p:cNvPr id="26" name="Picture 25">
            <a:extLst>
              <a:ext uri="{FF2B5EF4-FFF2-40B4-BE49-F238E27FC236}">
                <a16:creationId xmlns:a16="http://schemas.microsoft.com/office/drawing/2014/main" id="{BC6513D0-4DE0-6C41-B7E7-08B260FF6ABE}"/>
              </a:ext>
            </a:extLst>
          </p:cNvPr>
          <p:cNvPicPr>
            <a:picLocks noChangeAspect="1"/>
          </p:cNvPicPr>
          <p:nvPr/>
        </p:nvPicPr>
        <p:blipFill>
          <a:blip r:embed="rId11"/>
          <a:stretch>
            <a:fillRect/>
          </a:stretch>
        </p:blipFill>
        <p:spPr>
          <a:xfrm>
            <a:off x="8031162" y="2811004"/>
            <a:ext cx="3860800" cy="292100"/>
          </a:xfrm>
          <a:prstGeom prst="rect">
            <a:avLst/>
          </a:prstGeom>
        </p:spPr>
      </p:pic>
      <p:cxnSp>
        <p:nvCxnSpPr>
          <p:cNvPr id="27" name="Straight Arrow Connector 26">
            <a:extLst>
              <a:ext uri="{FF2B5EF4-FFF2-40B4-BE49-F238E27FC236}">
                <a16:creationId xmlns:a16="http://schemas.microsoft.com/office/drawing/2014/main" id="{5187D33E-0818-8A43-9242-3FD037C640D1}"/>
              </a:ext>
            </a:extLst>
          </p:cNvPr>
          <p:cNvCxnSpPr>
            <a:cxnSpLocks/>
          </p:cNvCxnSpPr>
          <p:nvPr/>
        </p:nvCxnSpPr>
        <p:spPr>
          <a:xfrm>
            <a:off x="5870229" y="3645024"/>
            <a:ext cx="1701216" cy="5496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684EF3DE-B6B7-664B-99B7-DBF3C8732736}"/>
              </a:ext>
            </a:extLst>
          </p:cNvPr>
          <p:cNvCxnSpPr>
            <a:cxnSpLocks/>
          </p:cNvCxnSpPr>
          <p:nvPr/>
        </p:nvCxnSpPr>
        <p:spPr>
          <a:xfrm flipV="1">
            <a:off x="5870229" y="2742746"/>
            <a:ext cx="1616394" cy="9022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38629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45176-0140-724A-A10E-296FA08442A1}"/>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A17532BD-C2D2-AD48-BE98-803E9D850D2F}"/>
              </a:ext>
            </a:extLst>
          </p:cNvPr>
          <p:cNvSpPr/>
          <p:nvPr/>
        </p:nvSpPr>
        <p:spPr>
          <a:xfrm>
            <a:off x="4807085" y="2532544"/>
            <a:ext cx="2126288" cy="2126288"/>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772DABA-A9BA-524A-AB2A-87ECE22823D5}"/>
              </a:ext>
            </a:extLst>
          </p:cNvPr>
          <p:cNvSpPr/>
          <p:nvPr/>
        </p:nvSpPr>
        <p:spPr>
          <a:xfrm>
            <a:off x="5151806" y="1379095"/>
            <a:ext cx="1402188" cy="4323205"/>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418D3571-DCFB-0744-A2D8-14DEE04A8B6E}"/>
              </a:ext>
            </a:extLst>
          </p:cNvPr>
          <p:cNvPicPr>
            <a:picLocks noChangeAspect="1"/>
          </p:cNvPicPr>
          <p:nvPr/>
        </p:nvPicPr>
        <p:blipFill>
          <a:blip r:embed="rId3"/>
          <a:stretch>
            <a:fillRect/>
          </a:stretch>
        </p:blipFill>
        <p:spPr>
          <a:xfrm>
            <a:off x="697966" y="5423563"/>
            <a:ext cx="3949700" cy="571500"/>
          </a:xfrm>
          <a:prstGeom prst="rect">
            <a:avLst/>
          </a:prstGeom>
        </p:spPr>
      </p:pic>
      <p:pic>
        <p:nvPicPr>
          <p:cNvPr id="10" name="Picture 9">
            <a:extLst>
              <a:ext uri="{FF2B5EF4-FFF2-40B4-BE49-F238E27FC236}">
                <a16:creationId xmlns:a16="http://schemas.microsoft.com/office/drawing/2014/main" id="{D59A1D72-0532-3E45-A3F2-1D3F1D32C6DD}"/>
              </a:ext>
            </a:extLst>
          </p:cNvPr>
          <p:cNvPicPr>
            <a:picLocks noChangeAspect="1"/>
          </p:cNvPicPr>
          <p:nvPr/>
        </p:nvPicPr>
        <p:blipFill>
          <a:blip r:embed="rId4"/>
          <a:stretch>
            <a:fillRect/>
          </a:stretch>
        </p:blipFill>
        <p:spPr>
          <a:xfrm>
            <a:off x="6838495" y="4509056"/>
            <a:ext cx="5207000" cy="1638300"/>
          </a:xfrm>
          <a:prstGeom prst="rect">
            <a:avLst/>
          </a:prstGeom>
        </p:spPr>
      </p:pic>
      <p:pic>
        <p:nvPicPr>
          <p:cNvPr id="17" name="Picture 16">
            <a:extLst>
              <a:ext uri="{FF2B5EF4-FFF2-40B4-BE49-F238E27FC236}">
                <a16:creationId xmlns:a16="http://schemas.microsoft.com/office/drawing/2014/main" id="{B329F6E2-7D88-C946-A931-8F990F1BE5FC}"/>
              </a:ext>
            </a:extLst>
          </p:cNvPr>
          <p:cNvPicPr>
            <a:picLocks noChangeAspect="1"/>
          </p:cNvPicPr>
          <p:nvPr/>
        </p:nvPicPr>
        <p:blipFill>
          <a:blip r:embed="rId5"/>
          <a:stretch>
            <a:fillRect/>
          </a:stretch>
        </p:blipFill>
        <p:spPr>
          <a:xfrm>
            <a:off x="7089117" y="2542395"/>
            <a:ext cx="279400" cy="190500"/>
          </a:xfrm>
          <a:prstGeom prst="rect">
            <a:avLst/>
          </a:prstGeom>
        </p:spPr>
      </p:pic>
      <p:pic>
        <p:nvPicPr>
          <p:cNvPr id="18" name="Picture 17">
            <a:extLst>
              <a:ext uri="{FF2B5EF4-FFF2-40B4-BE49-F238E27FC236}">
                <a16:creationId xmlns:a16="http://schemas.microsoft.com/office/drawing/2014/main" id="{B40B20EC-C350-7E49-8B42-A5223341FD5D}"/>
              </a:ext>
            </a:extLst>
          </p:cNvPr>
          <p:cNvPicPr>
            <a:picLocks noChangeAspect="1"/>
          </p:cNvPicPr>
          <p:nvPr/>
        </p:nvPicPr>
        <p:blipFill>
          <a:blip r:embed="rId6"/>
          <a:stretch>
            <a:fillRect/>
          </a:stretch>
        </p:blipFill>
        <p:spPr>
          <a:xfrm>
            <a:off x="7155521" y="4270882"/>
            <a:ext cx="279400" cy="190500"/>
          </a:xfrm>
          <a:prstGeom prst="rect">
            <a:avLst/>
          </a:prstGeom>
        </p:spPr>
      </p:pic>
      <p:sp>
        <p:nvSpPr>
          <p:cNvPr id="19" name="Freeform 18">
            <a:extLst>
              <a:ext uri="{FF2B5EF4-FFF2-40B4-BE49-F238E27FC236}">
                <a16:creationId xmlns:a16="http://schemas.microsoft.com/office/drawing/2014/main" id="{08AADF07-28EF-C141-B529-25A1434FFBBA}"/>
              </a:ext>
            </a:extLst>
          </p:cNvPr>
          <p:cNvSpPr/>
          <p:nvPr/>
        </p:nvSpPr>
        <p:spPr>
          <a:xfrm>
            <a:off x="7216344" y="2886263"/>
            <a:ext cx="208463" cy="1198605"/>
          </a:xfrm>
          <a:custGeom>
            <a:avLst/>
            <a:gdLst>
              <a:gd name="connsiteX0" fmla="*/ 0 w 222575"/>
              <a:gd name="connsiteY0" fmla="*/ 0 h 1188720"/>
              <a:gd name="connsiteX1" fmla="*/ 213360 w 222575"/>
              <a:gd name="connsiteY1" fmla="*/ 508000 h 1188720"/>
              <a:gd name="connsiteX2" fmla="*/ 172720 w 222575"/>
              <a:gd name="connsiteY2" fmla="*/ 914400 h 1188720"/>
              <a:gd name="connsiteX3" fmla="*/ 71120 w 222575"/>
              <a:gd name="connsiteY3" fmla="*/ 1188720 h 1188720"/>
              <a:gd name="connsiteX4" fmla="*/ 71120 w 222575"/>
              <a:gd name="connsiteY4" fmla="*/ 1188720 h 1188720"/>
              <a:gd name="connsiteX0" fmla="*/ 0 w 243694"/>
              <a:gd name="connsiteY0" fmla="*/ 0 h 1252975"/>
              <a:gd name="connsiteX1" fmla="*/ 233131 w 243694"/>
              <a:gd name="connsiteY1" fmla="*/ 572255 h 1252975"/>
              <a:gd name="connsiteX2" fmla="*/ 192491 w 243694"/>
              <a:gd name="connsiteY2" fmla="*/ 978655 h 1252975"/>
              <a:gd name="connsiteX3" fmla="*/ 90891 w 243694"/>
              <a:gd name="connsiteY3" fmla="*/ 1252975 h 1252975"/>
              <a:gd name="connsiteX4" fmla="*/ 90891 w 243694"/>
              <a:gd name="connsiteY4" fmla="*/ 1252975 h 1252975"/>
              <a:gd name="connsiteX0" fmla="*/ 0 w 197765"/>
              <a:gd name="connsiteY0" fmla="*/ 0 h 1252975"/>
              <a:gd name="connsiteX1" fmla="*/ 163933 w 197765"/>
              <a:gd name="connsiteY1" fmla="*/ 626625 h 1252975"/>
              <a:gd name="connsiteX2" fmla="*/ 192491 w 197765"/>
              <a:gd name="connsiteY2" fmla="*/ 978655 h 1252975"/>
              <a:gd name="connsiteX3" fmla="*/ 90891 w 197765"/>
              <a:gd name="connsiteY3" fmla="*/ 1252975 h 1252975"/>
              <a:gd name="connsiteX4" fmla="*/ 90891 w 197765"/>
              <a:gd name="connsiteY4" fmla="*/ 1252975 h 1252975"/>
              <a:gd name="connsiteX0" fmla="*/ 171072 w 368837"/>
              <a:gd name="connsiteY0" fmla="*/ 0 h 1252975"/>
              <a:gd name="connsiteX1" fmla="*/ 335005 w 368837"/>
              <a:gd name="connsiteY1" fmla="*/ 626625 h 1252975"/>
              <a:gd name="connsiteX2" fmla="*/ 363563 w 368837"/>
              <a:gd name="connsiteY2" fmla="*/ 978655 h 1252975"/>
              <a:gd name="connsiteX3" fmla="*/ 261963 w 368837"/>
              <a:gd name="connsiteY3" fmla="*/ 1252975 h 1252975"/>
              <a:gd name="connsiteX4" fmla="*/ 0 w 368837"/>
              <a:gd name="connsiteY4" fmla="*/ 1248032 h 1252975"/>
              <a:gd name="connsiteX0" fmla="*/ 171072 w 388148"/>
              <a:gd name="connsiteY0" fmla="*/ 0 h 1248032"/>
              <a:gd name="connsiteX1" fmla="*/ 335005 w 388148"/>
              <a:gd name="connsiteY1" fmla="*/ 626625 h 1248032"/>
              <a:gd name="connsiteX2" fmla="*/ 363563 w 388148"/>
              <a:gd name="connsiteY2" fmla="*/ 978655 h 1248032"/>
              <a:gd name="connsiteX3" fmla="*/ 0 w 388148"/>
              <a:gd name="connsiteY3" fmla="*/ 1248032 h 1248032"/>
              <a:gd name="connsiteX0" fmla="*/ 171072 w 339947"/>
              <a:gd name="connsiteY0" fmla="*/ 0 h 1248032"/>
              <a:gd name="connsiteX1" fmla="*/ 335005 w 339947"/>
              <a:gd name="connsiteY1" fmla="*/ 626625 h 1248032"/>
              <a:gd name="connsiteX2" fmla="*/ 0 w 339947"/>
              <a:gd name="connsiteY2" fmla="*/ 1248032 h 1248032"/>
              <a:gd name="connsiteX0" fmla="*/ 62332 w 227155"/>
              <a:gd name="connsiteY0" fmla="*/ 0 h 1233204"/>
              <a:gd name="connsiteX1" fmla="*/ 226265 w 227155"/>
              <a:gd name="connsiteY1" fmla="*/ 626625 h 1233204"/>
              <a:gd name="connsiteX2" fmla="*/ 0 w 227155"/>
              <a:gd name="connsiteY2" fmla="*/ 1233204 h 1233204"/>
              <a:gd name="connsiteX0" fmla="*/ 62332 w 193075"/>
              <a:gd name="connsiteY0" fmla="*/ 0 h 1233204"/>
              <a:gd name="connsiteX1" fmla="*/ 191666 w 193075"/>
              <a:gd name="connsiteY1" fmla="*/ 656281 h 1233204"/>
              <a:gd name="connsiteX2" fmla="*/ 0 w 193075"/>
              <a:gd name="connsiteY2" fmla="*/ 1233204 h 1233204"/>
              <a:gd name="connsiteX0" fmla="*/ 0 w 208463"/>
              <a:gd name="connsiteY0" fmla="*/ 0 h 1198605"/>
              <a:gd name="connsiteX1" fmla="*/ 208417 w 208463"/>
              <a:gd name="connsiteY1" fmla="*/ 621682 h 1198605"/>
              <a:gd name="connsiteX2" fmla="*/ 16751 w 208463"/>
              <a:gd name="connsiteY2" fmla="*/ 1198605 h 1198605"/>
            </a:gdLst>
            <a:ahLst/>
            <a:cxnLst>
              <a:cxn ang="0">
                <a:pos x="connsiteX0" y="connsiteY0"/>
              </a:cxn>
              <a:cxn ang="0">
                <a:pos x="connsiteX1" y="connsiteY1"/>
              </a:cxn>
              <a:cxn ang="0">
                <a:pos x="connsiteX2" y="connsiteY2"/>
              </a:cxn>
            </a:cxnLst>
            <a:rect l="l" t="t" r="r" b="b"/>
            <a:pathLst>
              <a:path w="208463" h="1198605">
                <a:moveTo>
                  <a:pt x="0" y="0"/>
                </a:moveTo>
                <a:cubicBezTo>
                  <a:pt x="92286" y="177800"/>
                  <a:pt x="205625" y="421915"/>
                  <a:pt x="208417" y="621682"/>
                </a:cubicBezTo>
                <a:cubicBezTo>
                  <a:pt x="211209" y="821449"/>
                  <a:pt x="86544" y="1069145"/>
                  <a:pt x="16751" y="1198605"/>
                </a:cubicBezTo>
              </a:path>
            </a:pathLst>
          </a:custGeom>
          <a:noFill/>
          <a:ln w="38100">
            <a:solidFill>
              <a:srgbClr val="FFC000"/>
            </a:solidFill>
            <a:headEnd type="triangle" w="lg" len="med"/>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3C3CDA5B-C94A-164E-A2B1-AA70012B6A7E}"/>
              </a:ext>
            </a:extLst>
          </p:cNvPr>
          <p:cNvPicPr>
            <a:picLocks noChangeAspect="1"/>
          </p:cNvPicPr>
          <p:nvPr/>
        </p:nvPicPr>
        <p:blipFill>
          <a:blip r:embed="rId7"/>
          <a:stretch>
            <a:fillRect/>
          </a:stretch>
        </p:blipFill>
        <p:spPr>
          <a:xfrm>
            <a:off x="7584262" y="3388797"/>
            <a:ext cx="139700" cy="241300"/>
          </a:xfrm>
          <a:prstGeom prst="rect">
            <a:avLst/>
          </a:prstGeom>
        </p:spPr>
      </p:pic>
      <p:pic>
        <p:nvPicPr>
          <p:cNvPr id="21" name="Picture 20">
            <a:extLst>
              <a:ext uri="{FF2B5EF4-FFF2-40B4-BE49-F238E27FC236}">
                <a16:creationId xmlns:a16="http://schemas.microsoft.com/office/drawing/2014/main" id="{527C9DAB-270F-704E-BE14-0F46A049D29B}"/>
              </a:ext>
            </a:extLst>
          </p:cNvPr>
          <p:cNvPicPr>
            <a:picLocks noChangeAspect="1"/>
          </p:cNvPicPr>
          <p:nvPr/>
        </p:nvPicPr>
        <p:blipFill>
          <a:blip r:embed="rId8"/>
          <a:stretch>
            <a:fillRect/>
          </a:stretch>
        </p:blipFill>
        <p:spPr>
          <a:xfrm>
            <a:off x="8844733" y="1039297"/>
            <a:ext cx="2781300" cy="1651000"/>
          </a:xfrm>
          <a:prstGeom prst="rect">
            <a:avLst/>
          </a:prstGeom>
        </p:spPr>
      </p:pic>
      <p:grpSp>
        <p:nvGrpSpPr>
          <p:cNvPr id="22" name="Group 21">
            <a:extLst>
              <a:ext uri="{FF2B5EF4-FFF2-40B4-BE49-F238E27FC236}">
                <a16:creationId xmlns:a16="http://schemas.microsoft.com/office/drawing/2014/main" id="{28B9B288-774F-8249-AADC-AA98A3E68170}"/>
              </a:ext>
            </a:extLst>
          </p:cNvPr>
          <p:cNvGrpSpPr/>
          <p:nvPr/>
        </p:nvGrpSpPr>
        <p:grpSpPr>
          <a:xfrm>
            <a:off x="5667326" y="2957054"/>
            <a:ext cx="816714" cy="812743"/>
            <a:chOff x="5667326" y="2957054"/>
            <a:chExt cx="816714" cy="812743"/>
          </a:xfrm>
        </p:grpSpPr>
        <p:cxnSp>
          <p:nvCxnSpPr>
            <p:cNvPr id="23" name="Straight Arrow Connector 22">
              <a:extLst>
                <a:ext uri="{FF2B5EF4-FFF2-40B4-BE49-F238E27FC236}">
                  <a16:creationId xmlns:a16="http://schemas.microsoft.com/office/drawing/2014/main" id="{E26540CD-10D0-D041-B594-90A89DBE54AA}"/>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301A2AAC-9BF7-3F48-BCF3-099A932D73AE}"/>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5" name="Picture 24">
              <a:extLst>
                <a:ext uri="{FF2B5EF4-FFF2-40B4-BE49-F238E27FC236}">
                  <a16:creationId xmlns:a16="http://schemas.microsoft.com/office/drawing/2014/main" id="{903C505C-75C3-9647-885F-58AC7EF2CD84}"/>
                </a:ext>
              </a:extLst>
            </p:cNvPr>
            <p:cNvPicPr>
              <a:picLocks noChangeAspect="1"/>
            </p:cNvPicPr>
            <p:nvPr/>
          </p:nvPicPr>
          <p:blipFill>
            <a:blip r:embed="rId9"/>
            <a:stretch>
              <a:fillRect/>
            </a:stretch>
          </p:blipFill>
          <p:spPr>
            <a:xfrm>
              <a:off x="6357040" y="3490397"/>
              <a:ext cx="127000" cy="279400"/>
            </a:xfrm>
            <a:prstGeom prst="rect">
              <a:avLst/>
            </a:prstGeom>
          </p:spPr>
        </p:pic>
        <p:pic>
          <p:nvPicPr>
            <p:cNvPr id="26" name="Picture 25">
              <a:extLst>
                <a:ext uri="{FF2B5EF4-FFF2-40B4-BE49-F238E27FC236}">
                  <a16:creationId xmlns:a16="http://schemas.microsoft.com/office/drawing/2014/main" id="{604E7915-5D70-AC4D-B4A8-051098B8E37E}"/>
                </a:ext>
              </a:extLst>
            </p:cNvPr>
            <p:cNvPicPr>
              <a:picLocks noChangeAspect="1"/>
            </p:cNvPicPr>
            <p:nvPr/>
          </p:nvPicPr>
          <p:blipFill>
            <a:blip r:embed="rId10"/>
            <a:stretch>
              <a:fillRect/>
            </a:stretch>
          </p:blipFill>
          <p:spPr>
            <a:xfrm>
              <a:off x="5667326" y="2957054"/>
              <a:ext cx="127000" cy="304800"/>
            </a:xfrm>
            <a:prstGeom prst="rect">
              <a:avLst/>
            </a:prstGeom>
          </p:spPr>
        </p:pic>
      </p:grpSp>
      <p:pic>
        <p:nvPicPr>
          <p:cNvPr id="27" name="Picture 26">
            <a:extLst>
              <a:ext uri="{FF2B5EF4-FFF2-40B4-BE49-F238E27FC236}">
                <a16:creationId xmlns:a16="http://schemas.microsoft.com/office/drawing/2014/main" id="{B543A4B8-4773-0E46-84A4-631072E28253}"/>
              </a:ext>
            </a:extLst>
          </p:cNvPr>
          <p:cNvPicPr>
            <a:picLocks noChangeAspect="1"/>
          </p:cNvPicPr>
          <p:nvPr/>
        </p:nvPicPr>
        <p:blipFill>
          <a:blip r:embed="rId11"/>
          <a:stretch>
            <a:fillRect/>
          </a:stretch>
        </p:blipFill>
        <p:spPr>
          <a:xfrm>
            <a:off x="8031162" y="2811004"/>
            <a:ext cx="3860800" cy="292100"/>
          </a:xfrm>
          <a:prstGeom prst="rect">
            <a:avLst/>
          </a:prstGeom>
        </p:spPr>
      </p:pic>
      <p:pic>
        <p:nvPicPr>
          <p:cNvPr id="28" name="Picture 27">
            <a:extLst>
              <a:ext uri="{FF2B5EF4-FFF2-40B4-BE49-F238E27FC236}">
                <a16:creationId xmlns:a16="http://schemas.microsoft.com/office/drawing/2014/main" id="{D0ACF594-81E4-2847-B1F1-9CEBD2D90B9C}"/>
              </a:ext>
            </a:extLst>
          </p:cNvPr>
          <p:cNvPicPr>
            <a:picLocks noChangeAspect="1"/>
          </p:cNvPicPr>
          <p:nvPr/>
        </p:nvPicPr>
        <p:blipFill>
          <a:blip r:embed="rId12"/>
          <a:stretch>
            <a:fillRect/>
          </a:stretch>
        </p:blipFill>
        <p:spPr>
          <a:xfrm>
            <a:off x="554253" y="1725510"/>
            <a:ext cx="4330700" cy="939800"/>
          </a:xfrm>
          <a:prstGeom prst="rect">
            <a:avLst/>
          </a:prstGeom>
        </p:spPr>
      </p:pic>
      <p:cxnSp>
        <p:nvCxnSpPr>
          <p:cNvPr id="29" name="Straight Arrow Connector 28">
            <a:extLst>
              <a:ext uri="{FF2B5EF4-FFF2-40B4-BE49-F238E27FC236}">
                <a16:creationId xmlns:a16="http://schemas.microsoft.com/office/drawing/2014/main" id="{A84784EE-0D54-9242-AC62-0B4B13D8647B}"/>
              </a:ext>
            </a:extLst>
          </p:cNvPr>
          <p:cNvCxnSpPr>
            <a:cxnSpLocks/>
          </p:cNvCxnSpPr>
          <p:nvPr/>
        </p:nvCxnSpPr>
        <p:spPr>
          <a:xfrm>
            <a:off x="5870229" y="3645024"/>
            <a:ext cx="1701216" cy="5496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C6404B2-BBCD-964E-9142-DDE0D3A9057E}"/>
              </a:ext>
            </a:extLst>
          </p:cNvPr>
          <p:cNvCxnSpPr>
            <a:cxnSpLocks/>
          </p:cNvCxnSpPr>
          <p:nvPr/>
        </p:nvCxnSpPr>
        <p:spPr>
          <a:xfrm flipV="1">
            <a:off x="5870229" y="2742746"/>
            <a:ext cx="1616394" cy="9022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44869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22A00-8C8D-9144-B25B-D494FF06FF99}"/>
              </a:ext>
            </a:extLst>
          </p:cNvPr>
          <p:cNvSpPr>
            <a:spLocks noGrp="1"/>
          </p:cNvSpPr>
          <p:nvPr>
            <p:ph type="title"/>
          </p:nvPr>
        </p:nvSpPr>
        <p:spPr/>
        <p:txBody>
          <a:bodyPr/>
          <a:lstStyle/>
          <a:p>
            <a:r>
              <a:rPr lang="en-US" dirty="0"/>
              <a:t>Anisotropic Friction</a:t>
            </a:r>
          </a:p>
        </p:txBody>
      </p:sp>
      <p:sp>
        <p:nvSpPr>
          <p:cNvPr id="11" name="Oval 10">
            <a:extLst>
              <a:ext uri="{FF2B5EF4-FFF2-40B4-BE49-F238E27FC236}">
                <a16:creationId xmlns:a16="http://schemas.microsoft.com/office/drawing/2014/main" id="{F3F187DB-998F-5F4F-A802-66FFA46896D3}"/>
              </a:ext>
            </a:extLst>
          </p:cNvPr>
          <p:cNvSpPr/>
          <p:nvPr/>
        </p:nvSpPr>
        <p:spPr>
          <a:xfrm>
            <a:off x="4807085" y="2532544"/>
            <a:ext cx="2126288" cy="2126288"/>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597D0E3-8170-7548-9630-77744590683A}"/>
              </a:ext>
            </a:extLst>
          </p:cNvPr>
          <p:cNvSpPr/>
          <p:nvPr/>
        </p:nvSpPr>
        <p:spPr>
          <a:xfrm>
            <a:off x="5151806" y="1379095"/>
            <a:ext cx="1402188" cy="4323205"/>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D847D2E-02D1-E448-9D70-E31F3891A8F2}"/>
              </a:ext>
            </a:extLst>
          </p:cNvPr>
          <p:cNvSpPr/>
          <p:nvPr/>
        </p:nvSpPr>
        <p:spPr>
          <a:xfrm>
            <a:off x="5006715" y="1951739"/>
            <a:ext cx="1723869" cy="3177916"/>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06F5615A-35BA-7643-BE90-06073DD3CEBB}"/>
              </a:ext>
            </a:extLst>
          </p:cNvPr>
          <p:cNvPicPr>
            <a:picLocks noChangeAspect="1"/>
          </p:cNvPicPr>
          <p:nvPr/>
        </p:nvPicPr>
        <p:blipFill>
          <a:blip r:embed="rId3"/>
          <a:stretch>
            <a:fillRect/>
          </a:stretch>
        </p:blipFill>
        <p:spPr>
          <a:xfrm>
            <a:off x="697966" y="5423563"/>
            <a:ext cx="3949700" cy="571500"/>
          </a:xfrm>
          <a:prstGeom prst="rect">
            <a:avLst/>
          </a:prstGeom>
        </p:spPr>
      </p:pic>
      <p:pic>
        <p:nvPicPr>
          <p:cNvPr id="17" name="Picture 16">
            <a:extLst>
              <a:ext uri="{FF2B5EF4-FFF2-40B4-BE49-F238E27FC236}">
                <a16:creationId xmlns:a16="http://schemas.microsoft.com/office/drawing/2014/main" id="{9B468045-9523-FF47-B8E4-1F0351135005}"/>
              </a:ext>
            </a:extLst>
          </p:cNvPr>
          <p:cNvPicPr>
            <a:picLocks noChangeAspect="1"/>
          </p:cNvPicPr>
          <p:nvPr/>
        </p:nvPicPr>
        <p:blipFill>
          <a:blip r:embed="rId4"/>
          <a:stretch>
            <a:fillRect/>
          </a:stretch>
        </p:blipFill>
        <p:spPr>
          <a:xfrm>
            <a:off x="6838495" y="4509056"/>
            <a:ext cx="5207000" cy="1638300"/>
          </a:xfrm>
          <a:prstGeom prst="rect">
            <a:avLst/>
          </a:prstGeom>
        </p:spPr>
      </p:pic>
      <p:pic>
        <p:nvPicPr>
          <p:cNvPr id="24" name="Picture 23">
            <a:extLst>
              <a:ext uri="{FF2B5EF4-FFF2-40B4-BE49-F238E27FC236}">
                <a16:creationId xmlns:a16="http://schemas.microsoft.com/office/drawing/2014/main" id="{92C0A91C-ED21-614B-95CD-1C911379BAE8}"/>
              </a:ext>
            </a:extLst>
          </p:cNvPr>
          <p:cNvPicPr>
            <a:picLocks noChangeAspect="1"/>
          </p:cNvPicPr>
          <p:nvPr/>
        </p:nvPicPr>
        <p:blipFill>
          <a:blip r:embed="rId5"/>
          <a:stretch>
            <a:fillRect/>
          </a:stretch>
        </p:blipFill>
        <p:spPr>
          <a:xfrm>
            <a:off x="7089117" y="2542395"/>
            <a:ext cx="279400" cy="190500"/>
          </a:xfrm>
          <a:prstGeom prst="rect">
            <a:avLst/>
          </a:prstGeom>
        </p:spPr>
      </p:pic>
      <p:pic>
        <p:nvPicPr>
          <p:cNvPr id="25" name="Picture 24">
            <a:extLst>
              <a:ext uri="{FF2B5EF4-FFF2-40B4-BE49-F238E27FC236}">
                <a16:creationId xmlns:a16="http://schemas.microsoft.com/office/drawing/2014/main" id="{3FD69C69-89EE-AD47-92DA-8D55D5788015}"/>
              </a:ext>
            </a:extLst>
          </p:cNvPr>
          <p:cNvPicPr>
            <a:picLocks noChangeAspect="1"/>
          </p:cNvPicPr>
          <p:nvPr/>
        </p:nvPicPr>
        <p:blipFill>
          <a:blip r:embed="rId6"/>
          <a:stretch>
            <a:fillRect/>
          </a:stretch>
        </p:blipFill>
        <p:spPr>
          <a:xfrm>
            <a:off x="7155521" y="4270882"/>
            <a:ext cx="279400" cy="190500"/>
          </a:xfrm>
          <a:prstGeom prst="rect">
            <a:avLst/>
          </a:prstGeom>
        </p:spPr>
      </p:pic>
      <p:sp>
        <p:nvSpPr>
          <p:cNvPr id="26" name="Freeform 25">
            <a:extLst>
              <a:ext uri="{FF2B5EF4-FFF2-40B4-BE49-F238E27FC236}">
                <a16:creationId xmlns:a16="http://schemas.microsoft.com/office/drawing/2014/main" id="{89BC4A26-9B35-F14F-9573-670D80988BEA}"/>
              </a:ext>
            </a:extLst>
          </p:cNvPr>
          <p:cNvSpPr/>
          <p:nvPr/>
        </p:nvSpPr>
        <p:spPr>
          <a:xfrm>
            <a:off x="7216344" y="2886263"/>
            <a:ext cx="208463" cy="1198605"/>
          </a:xfrm>
          <a:custGeom>
            <a:avLst/>
            <a:gdLst>
              <a:gd name="connsiteX0" fmla="*/ 0 w 222575"/>
              <a:gd name="connsiteY0" fmla="*/ 0 h 1188720"/>
              <a:gd name="connsiteX1" fmla="*/ 213360 w 222575"/>
              <a:gd name="connsiteY1" fmla="*/ 508000 h 1188720"/>
              <a:gd name="connsiteX2" fmla="*/ 172720 w 222575"/>
              <a:gd name="connsiteY2" fmla="*/ 914400 h 1188720"/>
              <a:gd name="connsiteX3" fmla="*/ 71120 w 222575"/>
              <a:gd name="connsiteY3" fmla="*/ 1188720 h 1188720"/>
              <a:gd name="connsiteX4" fmla="*/ 71120 w 222575"/>
              <a:gd name="connsiteY4" fmla="*/ 1188720 h 1188720"/>
              <a:gd name="connsiteX0" fmla="*/ 0 w 243694"/>
              <a:gd name="connsiteY0" fmla="*/ 0 h 1252975"/>
              <a:gd name="connsiteX1" fmla="*/ 233131 w 243694"/>
              <a:gd name="connsiteY1" fmla="*/ 572255 h 1252975"/>
              <a:gd name="connsiteX2" fmla="*/ 192491 w 243694"/>
              <a:gd name="connsiteY2" fmla="*/ 978655 h 1252975"/>
              <a:gd name="connsiteX3" fmla="*/ 90891 w 243694"/>
              <a:gd name="connsiteY3" fmla="*/ 1252975 h 1252975"/>
              <a:gd name="connsiteX4" fmla="*/ 90891 w 243694"/>
              <a:gd name="connsiteY4" fmla="*/ 1252975 h 1252975"/>
              <a:gd name="connsiteX0" fmla="*/ 0 w 197765"/>
              <a:gd name="connsiteY0" fmla="*/ 0 h 1252975"/>
              <a:gd name="connsiteX1" fmla="*/ 163933 w 197765"/>
              <a:gd name="connsiteY1" fmla="*/ 626625 h 1252975"/>
              <a:gd name="connsiteX2" fmla="*/ 192491 w 197765"/>
              <a:gd name="connsiteY2" fmla="*/ 978655 h 1252975"/>
              <a:gd name="connsiteX3" fmla="*/ 90891 w 197765"/>
              <a:gd name="connsiteY3" fmla="*/ 1252975 h 1252975"/>
              <a:gd name="connsiteX4" fmla="*/ 90891 w 197765"/>
              <a:gd name="connsiteY4" fmla="*/ 1252975 h 1252975"/>
              <a:gd name="connsiteX0" fmla="*/ 171072 w 368837"/>
              <a:gd name="connsiteY0" fmla="*/ 0 h 1252975"/>
              <a:gd name="connsiteX1" fmla="*/ 335005 w 368837"/>
              <a:gd name="connsiteY1" fmla="*/ 626625 h 1252975"/>
              <a:gd name="connsiteX2" fmla="*/ 363563 w 368837"/>
              <a:gd name="connsiteY2" fmla="*/ 978655 h 1252975"/>
              <a:gd name="connsiteX3" fmla="*/ 261963 w 368837"/>
              <a:gd name="connsiteY3" fmla="*/ 1252975 h 1252975"/>
              <a:gd name="connsiteX4" fmla="*/ 0 w 368837"/>
              <a:gd name="connsiteY4" fmla="*/ 1248032 h 1252975"/>
              <a:gd name="connsiteX0" fmla="*/ 171072 w 388148"/>
              <a:gd name="connsiteY0" fmla="*/ 0 h 1248032"/>
              <a:gd name="connsiteX1" fmla="*/ 335005 w 388148"/>
              <a:gd name="connsiteY1" fmla="*/ 626625 h 1248032"/>
              <a:gd name="connsiteX2" fmla="*/ 363563 w 388148"/>
              <a:gd name="connsiteY2" fmla="*/ 978655 h 1248032"/>
              <a:gd name="connsiteX3" fmla="*/ 0 w 388148"/>
              <a:gd name="connsiteY3" fmla="*/ 1248032 h 1248032"/>
              <a:gd name="connsiteX0" fmla="*/ 171072 w 339947"/>
              <a:gd name="connsiteY0" fmla="*/ 0 h 1248032"/>
              <a:gd name="connsiteX1" fmla="*/ 335005 w 339947"/>
              <a:gd name="connsiteY1" fmla="*/ 626625 h 1248032"/>
              <a:gd name="connsiteX2" fmla="*/ 0 w 339947"/>
              <a:gd name="connsiteY2" fmla="*/ 1248032 h 1248032"/>
              <a:gd name="connsiteX0" fmla="*/ 62332 w 227155"/>
              <a:gd name="connsiteY0" fmla="*/ 0 h 1233204"/>
              <a:gd name="connsiteX1" fmla="*/ 226265 w 227155"/>
              <a:gd name="connsiteY1" fmla="*/ 626625 h 1233204"/>
              <a:gd name="connsiteX2" fmla="*/ 0 w 227155"/>
              <a:gd name="connsiteY2" fmla="*/ 1233204 h 1233204"/>
              <a:gd name="connsiteX0" fmla="*/ 62332 w 193075"/>
              <a:gd name="connsiteY0" fmla="*/ 0 h 1233204"/>
              <a:gd name="connsiteX1" fmla="*/ 191666 w 193075"/>
              <a:gd name="connsiteY1" fmla="*/ 656281 h 1233204"/>
              <a:gd name="connsiteX2" fmla="*/ 0 w 193075"/>
              <a:gd name="connsiteY2" fmla="*/ 1233204 h 1233204"/>
              <a:gd name="connsiteX0" fmla="*/ 0 w 208463"/>
              <a:gd name="connsiteY0" fmla="*/ 0 h 1198605"/>
              <a:gd name="connsiteX1" fmla="*/ 208417 w 208463"/>
              <a:gd name="connsiteY1" fmla="*/ 621682 h 1198605"/>
              <a:gd name="connsiteX2" fmla="*/ 16751 w 208463"/>
              <a:gd name="connsiteY2" fmla="*/ 1198605 h 1198605"/>
            </a:gdLst>
            <a:ahLst/>
            <a:cxnLst>
              <a:cxn ang="0">
                <a:pos x="connsiteX0" y="connsiteY0"/>
              </a:cxn>
              <a:cxn ang="0">
                <a:pos x="connsiteX1" y="connsiteY1"/>
              </a:cxn>
              <a:cxn ang="0">
                <a:pos x="connsiteX2" y="connsiteY2"/>
              </a:cxn>
            </a:cxnLst>
            <a:rect l="l" t="t" r="r" b="b"/>
            <a:pathLst>
              <a:path w="208463" h="1198605">
                <a:moveTo>
                  <a:pt x="0" y="0"/>
                </a:moveTo>
                <a:cubicBezTo>
                  <a:pt x="92286" y="177800"/>
                  <a:pt x="205625" y="421915"/>
                  <a:pt x="208417" y="621682"/>
                </a:cubicBezTo>
                <a:cubicBezTo>
                  <a:pt x="211209" y="821449"/>
                  <a:pt x="86544" y="1069145"/>
                  <a:pt x="16751" y="1198605"/>
                </a:cubicBezTo>
              </a:path>
            </a:pathLst>
          </a:custGeom>
          <a:noFill/>
          <a:ln w="38100">
            <a:solidFill>
              <a:srgbClr val="FFC000"/>
            </a:solidFill>
            <a:headEnd type="triangle" w="lg" len="med"/>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4C2859DB-2446-AA4E-8C00-B4B66FF072C6}"/>
              </a:ext>
            </a:extLst>
          </p:cNvPr>
          <p:cNvPicPr>
            <a:picLocks noChangeAspect="1"/>
          </p:cNvPicPr>
          <p:nvPr/>
        </p:nvPicPr>
        <p:blipFill>
          <a:blip r:embed="rId7"/>
          <a:stretch>
            <a:fillRect/>
          </a:stretch>
        </p:blipFill>
        <p:spPr>
          <a:xfrm>
            <a:off x="7584262" y="3388797"/>
            <a:ext cx="139700" cy="241300"/>
          </a:xfrm>
          <a:prstGeom prst="rect">
            <a:avLst/>
          </a:prstGeom>
        </p:spPr>
      </p:pic>
      <p:pic>
        <p:nvPicPr>
          <p:cNvPr id="28" name="Picture 27">
            <a:extLst>
              <a:ext uri="{FF2B5EF4-FFF2-40B4-BE49-F238E27FC236}">
                <a16:creationId xmlns:a16="http://schemas.microsoft.com/office/drawing/2014/main" id="{E64D039C-4132-EF43-B520-7ED6CD500DF3}"/>
              </a:ext>
            </a:extLst>
          </p:cNvPr>
          <p:cNvPicPr>
            <a:picLocks noChangeAspect="1"/>
          </p:cNvPicPr>
          <p:nvPr/>
        </p:nvPicPr>
        <p:blipFill>
          <a:blip r:embed="rId8"/>
          <a:stretch>
            <a:fillRect/>
          </a:stretch>
        </p:blipFill>
        <p:spPr>
          <a:xfrm>
            <a:off x="8844733" y="1039297"/>
            <a:ext cx="2781300" cy="1651000"/>
          </a:xfrm>
          <a:prstGeom prst="rect">
            <a:avLst/>
          </a:prstGeom>
        </p:spPr>
      </p:pic>
      <p:pic>
        <p:nvPicPr>
          <p:cNvPr id="30" name="Picture 29">
            <a:extLst>
              <a:ext uri="{FF2B5EF4-FFF2-40B4-BE49-F238E27FC236}">
                <a16:creationId xmlns:a16="http://schemas.microsoft.com/office/drawing/2014/main" id="{393ED753-4057-4E42-AB7D-236BFCC2641C}"/>
              </a:ext>
            </a:extLst>
          </p:cNvPr>
          <p:cNvPicPr>
            <a:picLocks noChangeAspect="1"/>
          </p:cNvPicPr>
          <p:nvPr/>
        </p:nvPicPr>
        <p:blipFill>
          <a:blip r:embed="rId9"/>
          <a:stretch>
            <a:fillRect/>
          </a:stretch>
        </p:blipFill>
        <p:spPr>
          <a:xfrm>
            <a:off x="8031162" y="2811004"/>
            <a:ext cx="3860800" cy="292100"/>
          </a:xfrm>
          <a:prstGeom prst="rect">
            <a:avLst/>
          </a:prstGeom>
        </p:spPr>
      </p:pic>
      <p:grpSp>
        <p:nvGrpSpPr>
          <p:cNvPr id="31" name="Group 30">
            <a:extLst>
              <a:ext uri="{FF2B5EF4-FFF2-40B4-BE49-F238E27FC236}">
                <a16:creationId xmlns:a16="http://schemas.microsoft.com/office/drawing/2014/main" id="{788CFDBD-4B24-7B45-91A1-3464F7B6BAF4}"/>
              </a:ext>
            </a:extLst>
          </p:cNvPr>
          <p:cNvGrpSpPr/>
          <p:nvPr/>
        </p:nvGrpSpPr>
        <p:grpSpPr>
          <a:xfrm>
            <a:off x="5667326" y="2957054"/>
            <a:ext cx="816714" cy="812743"/>
            <a:chOff x="5667326" y="2957054"/>
            <a:chExt cx="816714" cy="812743"/>
          </a:xfrm>
        </p:grpSpPr>
        <p:cxnSp>
          <p:nvCxnSpPr>
            <p:cNvPr id="32" name="Straight Arrow Connector 31">
              <a:extLst>
                <a:ext uri="{FF2B5EF4-FFF2-40B4-BE49-F238E27FC236}">
                  <a16:creationId xmlns:a16="http://schemas.microsoft.com/office/drawing/2014/main" id="{288E7BC6-123C-9F42-969F-C8AE4711B316}"/>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80E78EB-5DFA-D647-AFA1-0592C6BB8F61}"/>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14CE4082-4831-2C40-9B1B-705EF7FE4191}"/>
                </a:ext>
              </a:extLst>
            </p:cNvPr>
            <p:cNvPicPr>
              <a:picLocks noChangeAspect="1"/>
            </p:cNvPicPr>
            <p:nvPr/>
          </p:nvPicPr>
          <p:blipFill>
            <a:blip r:embed="rId10"/>
            <a:stretch>
              <a:fillRect/>
            </a:stretch>
          </p:blipFill>
          <p:spPr>
            <a:xfrm>
              <a:off x="6357040" y="3490397"/>
              <a:ext cx="127000" cy="279400"/>
            </a:xfrm>
            <a:prstGeom prst="rect">
              <a:avLst/>
            </a:prstGeom>
          </p:spPr>
        </p:pic>
        <p:pic>
          <p:nvPicPr>
            <p:cNvPr id="35" name="Picture 34">
              <a:extLst>
                <a:ext uri="{FF2B5EF4-FFF2-40B4-BE49-F238E27FC236}">
                  <a16:creationId xmlns:a16="http://schemas.microsoft.com/office/drawing/2014/main" id="{D76E2BF5-B0C8-3848-80D6-D51F4DE0D33A}"/>
                </a:ext>
              </a:extLst>
            </p:cNvPr>
            <p:cNvPicPr>
              <a:picLocks noChangeAspect="1"/>
            </p:cNvPicPr>
            <p:nvPr/>
          </p:nvPicPr>
          <p:blipFill>
            <a:blip r:embed="rId11"/>
            <a:stretch>
              <a:fillRect/>
            </a:stretch>
          </p:blipFill>
          <p:spPr>
            <a:xfrm>
              <a:off x="5667326" y="2957054"/>
              <a:ext cx="127000" cy="304800"/>
            </a:xfrm>
            <a:prstGeom prst="rect">
              <a:avLst/>
            </a:prstGeom>
          </p:spPr>
        </p:pic>
      </p:grpSp>
      <p:pic>
        <p:nvPicPr>
          <p:cNvPr id="36" name="Picture 35">
            <a:extLst>
              <a:ext uri="{FF2B5EF4-FFF2-40B4-BE49-F238E27FC236}">
                <a16:creationId xmlns:a16="http://schemas.microsoft.com/office/drawing/2014/main" id="{FF6274E5-DB50-724C-A77E-A165E7AEAD9B}"/>
              </a:ext>
            </a:extLst>
          </p:cNvPr>
          <p:cNvPicPr>
            <a:picLocks noChangeAspect="1"/>
          </p:cNvPicPr>
          <p:nvPr/>
        </p:nvPicPr>
        <p:blipFill>
          <a:blip r:embed="rId12"/>
          <a:stretch>
            <a:fillRect/>
          </a:stretch>
        </p:blipFill>
        <p:spPr>
          <a:xfrm>
            <a:off x="554253" y="1725510"/>
            <a:ext cx="4330700" cy="939800"/>
          </a:xfrm>
          <a:prstGeom prst="rect">
            <a:avLst/>
          </a:prstGeom>
        </p:spPr>
      </p:pic>
      <p:cxnSp>
        <p:nvCxnSpPr>
          <p:cNvPr id="37" name="Straight Arrow Connector 36">
            <a:extLst>
              <a:ext uri="{FF2B5EF4-FFF2-40B4-BE49-F238E27FC236}">
                <a16:creationId xmlns:a16="http://schemas.microsoft.com/office/drawing/2014/main" id="{ED6AB152-DAF4-414D-A9E8-91DEB8D4AEB5}"/>
              </a:ext>
            </a:extLst>
          </p:cNvPr>
          <p:cNvCxnSpPr>
            <a:cxnSpLocks/>
          </p:cNvCxnSpPr>
          <p:nvPr/>
        </p:nvCxnSpPr>
        <p:spPr>
          <a:xfrm>
            <a:off x="5870229" y="3645024"/>
            <a:ext cx="1701216" cy="5496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10E30EA-466E-2A4D-A9D5-7230CBD285B9}"/>
              </a:ext>
            </a:extLst>
          </p:cNvPr>
          <p:cNvCxnSpPr>
            <a:cxnSpLocks/>
          </p:cNvCxnSpPr>
          <p:nvPr/>
        </p:nvCxnSpPr>
        <p:spPr>
          <a:xfrm flipV="1">
            <a:off x="5870229" y="2742746"/>
            <a:ext cx="1616394" cy="9022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19603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85DD1-0509-1E44-812F-BE882A900977}"/>
              </a:ext>
            </a:extLst>
          </p:cNvPr>
          <p:cNvSpPr>
            <a:spLocks noGrp="1"/>
          </p:cNvSpPr>
          <p:nvPr>
            <p:ph type="title"/>
          </p:nvPr>
        </p:nvSpPr>
        <p:spPr/>
        <p:txBody>
          <a:bodyPr/>
          <a:lstStyle/>
          <a:p>
            <a:r>
              <a:rPr lang="en-US" dirty="0"/>
              <a:t>Anisotropic Friction</a:t>
            </a:r>
          </a:p>
        </p:txBody>
      </p:sp>
      <p:sp>
        <p:nvSpPr>
          <p:cNvPr id="31" name="Oval 30">
            <a:extLst>
              <a:ext uri="{FF2B5EF4-FFF2-40B4-BE49-F238E27FC236}">
                <a16:creationId xmlns:a16="http://schemas.microsoft.com/office/drawing/2014/main" id="{E675F048-CD5A-BD48-A2EC-699E475CC266}"/>
              </a:ext>
            </a:extLst>
          </p:cNvPr>
          <p:cNvSpPr/>
          <p:nvPr/>
        </p:nvSpPr>
        <p:spPr>
          <a:xfrm>
            <a:off x="4807085" y="2532544"/>
            <a:ext cx="2126288" cy="2126288"/>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4DDAC17E-6C6A-3A47-A259-E2DCE19DCAFE}"/>
              </a:ext>
            </a:extLst>
          </p:cNvPr>
          <p:cNvSpPr/>
          <p:nvPr/>
        </p:nvSpPr>
        <p:spPr>
          <a:xfrm>
            <a:off x="5151806" y="1379095"/>
            <a:ext cx="1402188" cy="4323205"/>
          </a:xfrm>
          <a:prstGeom prst="ellipse">
            <a:avLst/>
          </a:prstGeom>
          <a:solidFill>
            <a:schemeClr val="bg1">
              <a:alpha val="39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549CE269-50CD-E146-B9B0-6D3D07BD1968}"/>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 name="Picture 35">
            <a:extLst>
              <a:ext uri="{FF2B5EF4-FFF2-40B4-BE49-F238E27FC236}">
                <a16:creationId xmlns:a16="http://schemas.microsoft.com/office/drawing/2014/main" id="{798C0542-D989-974C-9BD1-5B7AFD64958C}"/>
              </a:ext>
            </a:extLst>
          </p:cNvPr>
          <p:cNvPicPr>
            <a:picLocks noChangeAspect="1"/>
          </p:cNvPicPr>
          <p:nvPr/>
        </p:nvPicPr>
        <p:blipFill>
          <a:blip r:embed="rId3"/>
          <a:stretch>
            <a:fillRect/>
          </a:stretch>
        </p:blipFill>
        <p:spPr>
          <a:xfrm>
            <a:off x="697966" y="5423563"/>
            <a:ext cx="3949700" cy="571500"/>
          </a:xfrm>
          <a:prstGeom prst="rect">
            <a:avLst/>
          </a:prstGeom>
        </p:spPr>
      </p:pic>
      <p:pic>
        <p:nvPicPr>
          <p:cNvPr id="37" name="Picture 36">
            <a:extLst>
              <a:ext uri="{FF2B5EF4-FFF2-40B4-BE49-F238E27FC236}">
                <a16:creationId xmlns:a16="http://schemas.microsoft.com/office/drawing/2014/main" id="{EAAE4081-4C23-BE4E-A881-D95C072023B1}"/>
              </a:ext>
            </a:extLst>
          </p:cNvPr>
          <p:cNvPicPr>
            <a:picLocks noChangeAspect="1"/>
          </p:cNvPicPr>
          <p:nvPr/>
        </p:nvPicPr>
        <p:blipFill>
          <a:blip r:embed="rId4"/>
          <a:stretch>
            <a:fillRect/>
          </a:stretch>
        </p:blipFill>
        <p:spPr>
          <a:xfrm>
            <a:off x="6838495" y="4509056"/>
            <a:ext cx="5207000" cy="1638300"/>
          </a:xfrm>
          <a:prstGeom prst="rect">
            <a:avLst/>
          </a:prstGeom>
        </p:spPr>
      </p:pic>
      <p:pic>
        <p:nvPicPr>
          <p:cNvPr id="44" name="Picture 43">
            <a:extLst>
              <a:ext uri="{FF2B5EF4-FFF2-40B4-BE49-F238E27FC236}">
                <a16:creationId xmlns:a16="http://schemas.microsoft.com/office/drawing/2014/main" id="{CCA0A0DD-CC22-F64D-B0AB-5DDC6105245E}"/>
              </a:ext>
            </a:extLst>
          </p:cNvPr>
          <p:cNvPicPr>
            <a:picLocks noChangeAspect="1"/>
          </p:cNvPicPr>
          <p:nvPr/>
        </p:nvPicPr>
        <p:blipFill>
          <a:blip r:embed="rId5"/>
          <a:stretch>
            <a:fillRect/>
          </a:stretch>
        </p:blipFill>
        <p:spPr>
          <a:xfrm>
            <a:off x="7089117" y="2542395"/>
            <a:ext cx="279400" cy="190500"/>
          </a:xfrm>
          <a:prstGeom prst="rect">
            <a:avLst/>
          </a:prstGeom>
        </p:spPr>
      </p:pic>
      <p:pic>
        <p:nvPicPr>
          <p:cNvPr id="45" name="Picture 44">
            <a:extLst>
              <a:ext uri="{FF2B5EF4-FFF2-40B4-BE49-F238E27FC236}">
                <a16:creationId xmlns:a16="http://schemas.microsoft.com/office/drawing/2014/main" id="{0B7E8A8C-DB38-A349-8FC3-BA8E44AC37B6}"/>
              </a:ext>
            </a:extLst>
          </p:cNvPr>
          <p:cNvPicPr>
            <a:picLocks noChangeAspect="1"/>
          </p:cNvPicPr>
          <p:nvPr/>
        </p:nvPicPr>
        <p:blipFill>
          <a:blip r:embed="rId6"/>
          <a:stretch>
            <a:fillRect/>
          </a:stretch>
        </p:blipFill>
        <p:spPr>
          <a:xfrm>
            <a:off x="7155521" y="4270882"/>
            <a:ext cx="279400" cy="190500"/>
          </a:xfrm>
          <a:prstGeom prst="rect">
            <a:avLst/>
          </a:prstGeom>
        </p:spPr>
      </p:pic>
      <p:sp>
        <p:nvSpPr>
          <p:cNvPr id="46" name="Freeform 45">
            <a:extLst>
              <a:ext uri="{FF2B5EF4-FFF2-40B4-BE49-F238E27FC236}">
                <a16:creationId xmlns:a16="http://schemas.microsoft.com/office/drawing/2014/main" id="{839A8C3F-E237-F749-8FCD-61CAC8438BCF}"/>
              </a:ext>
            </a:extLst>
          </p:cNvPr>
          <p:cNvSpPr/>
          <p:nvPr/>
        </p:nvSpPr>
        <p:spPr>
          <a:xfrm>
            <a:off x="7216344" y="2886263"/>
            <a:ext cx="208463" cy="1198605"/>
          </a:xfrm>
          <a:custGeom>
            <a:avLst/>
            <a:gdLst>
              <a:gd name="connsiteX0" fmla="*/ 0 w 222575"/>
              <a:gd name="connsiteY0" fmla="*/ 0 h 1188720"/>
              <a:gd name="connsiteX1" fmla="*/ 213360 w 222575"/>
              <a:gd name="connsiteY1" fmla="*/ 508000 h 1188720"/>
              <a:gd name="connsiteX2" fmla="*/ 172720 w 222575"/>
              <a:gd name="connsiteY2" fmla="*/ 914400 h 1188720"/>
              <a:gd name="connsiteX3" fmla="*/ 71120 w 222575"/>
              <a:gd name="connsiteY3" fmla="*/ 1188720 h 1188720"/>
              <a:gd name="connsiteX4" fmla="*/ 71120 w 222575"/>
              <a:gd name="connsiteY4" fmla="*/ 1188720 h 1188720"/>
              <a:gd name="connsiteX0" fmla="*/ 0 w 243694"/>
              <a:gd name="connsiteY0" fmla="*/ 0 h 1252975"/>
              <a:gd name="connsiteX1" fmla="*/ 233131 w 243694"/>
              <a:gd name="connsiteY1" fmla="*/ 572255 h 1252975"/>
              <a:gd name="connsiteX2" fmla="*/ 192491 w 243694"/>
              <a:gd name="connsiteY2" fmla="*/ 978655 h 1252975"/>
              <a:gd name="connsiteX3" fmla="*/ 90891 w 243694"/>
              <a:gd name="connsiteY3" fmla="*/ 1252975 h 1252975"/>
              <a:gd name="connsiteX4" fmla="*/ 90891 w 243694"/>
              <a:gd name="connsiteY4" fmla="*/ 1252975 h 1252975"/>
              <a:gd name="connsiteX0" fmla="*/ 0 w 197765"/>
              <a:gd name="connsiteY0" fmla="*/ 0 h 1252975"/>
              <a:gd name="connsiteX1" fmla="*/ 163933 w 197765"/>
              <a:gd name="connsiteY1" fmla="*/ 626625 h 1252975"/>
              <a:gd name="connsiteX2" fmla="*/ 192491 w 197765"/>
              <a:gd name="connsiteY2" fmla="*/ 978655 h 1252975"/>
              <a:gd name="connsiteX3" fmla="*/ 90891 w 197765"/>
              <a:gd name="connsiteY3" fmla="*/ 1252975 h 1252975"/>
              <a:gd name="connsiteX4" fmla="*/ 90891 w 197765"/>
              <a:gd name="connsiteY4" fmla="*/ 1252975 h 1252975"/>
              <a:gd name="connsiteX0" fmla="*/ 171072 w 368837"/>
              <a:gd name="connsiteY0" fmla="*/ 0 h 1252975"/>
              <a:gd name="connsiteX1" fmla="*/ 335005 w 368837"/>
              <a:gd name="connsiteY1" fmla="*/ 626625 h 1252975"/>
              <a:gd name="connsiteX2" fmla="*/ 363563 w 368837"/>
              <a:gd name="connsiteY2" fmla="*/ 978655 h 1252975"/>
              <a:gd name="connsiteX3" fmla="*/ 261963 w 368837"/>
              <a:gd name="connsiteY3" fmla="*/ 1252975 h 1252975"/>
              <a:gd name="connsiteX4" fmla="*/ 0 w 368837"/>
              <a:gd name="connsiteY4" fmla="*/ 1248032 h 1252975"/>
              <a:gd name="connsiteX0" fmla="*/ 171072 w 388148"/>
              <a:gd name="connsiteY0" fmla="*/ 0 h 1248032"/>
              <a:gd name="connsiteX1" fmla="*/ 335005 w 388148"/>
              <a:gd name="connsiteY1" fmla="*/ 626625 h 1248032"/>
              <a:gd name="connsiteX2" fmla="*/ 363563 w 388148"/>
              <a:gd name="connsiteY2" fmla="*/ 978655 h 1248032"/>
              <a:gd name="connsiteX3" fmla="*/ 0 w 388148"/>
              <a:gd name="connsiteY3" fmla="*/ 1248032 h 1248032"/>
              <a:gd name="connsiteX0" fmla="*/ 171072 w 339947"/>
              <a:gd name="connsiteY0" fmla="*/ 0 h 1248032"/>
              <a:gd name="connsiteX1" fmla="*/ 335005 w 339947"/>
              <a:gd name="connsiteY1" fmla="*/ 626625 h 1248032"/>
              <a:gd name="connsiteX2" fmla="*/ 0 w 339947"/>
              <a:gd name="connsiteY2" fmla="*/ 1248032 h 1248032"/>
              <a:gd name="connsiteX0" fmla="*/ 62332 w 227155"/>
              <a:gd name="connsiteY0" fmla="*/ 0 h 1233204"/>
              <a:gd name="connsiteX1" fmla="*/ 226265 w 227155"/>
              <a:gd name="connsiteY1" fmla="*/ 626625 h 1233204"/>
              <a:gd name="connsiteX2" fmla="*/ 0 w 227155"/>
              <a:gd name="connsiteY2" fmla="*/ 1233204 h 1233204"/>
              <a:gd name="connsiteX0" fmla="*/ 62332 w 193075"/>
              <a:gd name="connsiteY0" fmla="*/ 0 h 1233204"/>
              <a:gd name="connsiteX1" fmla="*/ 191666 w 193075"/>
              <a:gd name="connsiteY1" fmla="*/ 656281 h 1233204"/>
              <a:gd name="connsiteX2" fmla="*/ 0 w 193075"/>
              <a:gd name="connsiteY2" fmla="*/ 1233204 h 1233204"/>
              <a:gd name="connsiteX0" fmla="*/ 0 w 208463"/>
              <a:gd name="connsiteY0" fmla="*/ 0 h 1198605"/>
              <a:gd name="connsiteX1" fmla="*/ 208417 w 208463"/>
              <a:gd name="connsiteY1" fmla="*/ 621682 h 1198605"/>
              <a:gd name="connsiteX2" fmla="*/ 16751 w 208463"/>
              <a:gd name="connsiteY2" fmla="*/ 1198605 h 1198605"/>
            </a:gdLst>
            <a:ahLst/>
            <a:cxnLst>
              <a:cxn ang="0">
                <a:pos x="connsiteX0" y="connsiteY0"/>
              </a:cxn>
              <a:cxn ang="0">
                <a:pos x="connsiteX1" y="connsiteY1"/>
              </a:cxn>
              <a:cxn ang="0">
                <a:pos x="connsiteX2" y="connsiteY2"/>
              </a:cxn>
            </a:cxnLst>
            <a:rect l="l" t="t" r="r" b="b"/>
            <a:pathLst>
              <a:path w="208463" h="1198605">
                <a:moveTo>
                  <a:pt x="0" y="0"/>
                </a:moveTo>
                <a:cubicBezTo>
                  <a:pt x="92286" y="177800"/>
                  <a:pt x="205625" y="421915"/>
                  <a:pt x="208417" y="621682"/>
                </a:cubicBezTo>
                <a:cubicBezTo>
                  <a:pt x="211209" y="821449"/>
                  <a:pt x="86544" y="1069145"/>
                  <a:pt x="16751" y="1198605"/>
                </a:cubicBezTo>
              </a:path>
            </a:pathLst>
          </a:custGeom>
          <a:noFill/>
          <a:ln w="38100">
            <a:solidFill>
              <a:srgbClr val="FFC000"/>
            </a:solidFill>
            <a:headEnd type="triangle" w="lg" len="med"/>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a:extLst>
              <a:ext uri="{FF2B5EF4-FFF2-40B4-BE49-F238E27FC236}">
                <a16:creationId xmlns:a16="http://schemas.microsoft.com/office/drawing/2014/main" id="{3FD58EE4-0E69-4643-BBBD-23FFC6CDB746}"/>
              </a:ext>
            </a:extLst>
          </p:cNvPr>
          <p:cNvPicPr>
            <a:picLocks noChangeAspect="1"/>
          </p:cNvPicPr>
          <p:nvPr/>
        </p:nvPicPr>
        <p:blipFill>
          <a:blip r:embed="rId7"/>
          <a:stretch>
            <a:fillRect/>
          </a:stretch>
        </p:blipFill>
        <p:spPr>
          <a:xfrm>
            <a:off x="7584262" y="3388797"/>
            <a:ext cx="139700" cy="241300"/>
          </a:xfrm>
          <a:prstGeom prst="rect">
            <a:avLst/>
          </a:prstGeom>
        </p:spPr>
      </p:pic>
      <p:pic>
        <p:nvPicPr>
          <p:cNvPr id="48" name="Picture 47">
            <a:extLst>
              <a:ext uri="{FF2B5EF4-FFF2-40B4-BE49-F238E27FC236}">
                <a16:creationId xmlns:a16="http://schemas.microsoft.com/office/drawing/2014/main" id="{C3D5D3B1-87F1-BB4E-BE4B-6FEDA0E437C1}"/>
              </a:ext>
            </a:extLst>
          </p:cNvPr>
          <p:cNvPicPr>
            <a:picLocks noChangeAspect="1"/>
          </p:cNvPicPr>
          <p:nvPr/>
        </p:nvPicPr>
        <p:blipFill>
          <a:blip r:embed="rId8"/>
          <a:stretch>
            <a:fillRect/>
          </a:stretch>
        </p:blipFill>
        <p:spPr>
          <a:xfrm>
            <a:off x="8844733" y="1039297"/>
            <a:ext cx="2781300" cy="1651000"/>
          </a:xfrm>
          <a:prstGeom prst="rect">
            <a:avLst/>
          </a:prstGeom>
        </p:spPr>
      </p:pic>
      <p:pic>
        <p:nvPicPr>
          <p:cNvPr id="49" name="Picture 48">
            <a:extLst>
              <a:ext uri="{FF2B5EF4-FFF2-40B4-BE49-F238E27FC236}">
                <a16:creationId xmlns:a16="http://schemas.microsoft.com/office/drawing/2014/main" id="{4E0C5F1C-AD7A-A14B-80D1-F9CDE2A95B13}"/>
              </a:ext>
            </a:extLst>
          </p:cNvPr>
          <p:cNvPicPr>
            <a:picLocks noChangeAspect="1"/>
          </p:cNvPicPr>
          <p:nvPr/>
        </p:nvPicPr>
        <p:blipFill>
          <a:blip r:embed="rId9"/>
          <a:stretch>
            <a:fillRect/>
          </a:stretch>
        </p:blipFill>
        <p:spPr>
          <a:xfrm>
            <a:off x="8031162" y="2811004"/>
            <a:ext cx="3860800" cy="292100"/>
          </a:xfrm>
          <a:prstGeom prst="rect">
            <a:avLst/>
          </a:prstGeom>
        </p:spPr>
      </p:pic>
      <p:grpSp>
        <p:nvGrpSpPr>
          <p:cNvPr id="50" name="Group 49">
            <a:extLst>
              <a:ext uri="{FF2B5EF4-FFF2-40B4-BE49-F238E27FC236}">
                <a16:creationId xmlns:a16="http://schemas.microsoft.com/office/drawing/2014/main" id="{DB981D93-1219-CF44-A664-CE1025F4486B}"/>
              </a:ext>
            </a:extLst>
          </p:cNvPr>
          <p:cNvGrpSpPr/>
          <p:nvPr/>
        </p:nvGrpSpPr>
        <p:grpSpPr>
          <a:xfrm>
            <a:off x="5667326" y="2957054"/>
            <a:ext cx="816714" cy="812743"/>
            <a:chOff x="5667326" y="2957054"/>
            <a:chExt cx="816714" cy="812743"/>
          </a:xfrm>
        </p:grpSpPr>
        <p:cxnSp>
          <p:nvCxnSpPr>
            <p:cNvPr id="51" name="Straight Arrow Connector 50">
              <a:extLst>
                <a:ext uri="{FF2B5EF4-FFF2-40B4-BE49-F238E27FC236}">
                  <a16:creationId xmlns:a16="http://schemas.microsoft.com/office/drawing/2014/main" id="{31FC319C-1430-2E46-8849-6FC2CC14D9D3}"/>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E86D83C4-F13D-2744-A203-B961B1E1B276}"/>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3" name="Picture 52">
              <a:extLst>
                <a:ext uri="{FF2B5EF4-FFF2-40B4-BE49-F238E27FC236}">
                  <a16:creationId xmlns:a16="http://schemas.microsoft.com/office/drawing/2014/main" id="{8E45ACA1-B0C1-AD4E-945E-2496A28AA826}"/>
                </a:ext>
              </a:extLst>
            </p:cNvPr>
            <p:cNvPicPr>
              <a:picLocks noChangeAspect="1"/>
            </p:cNvPicPr>
            <p:nvPr/>
          </p:nvPicPr>
          <p:blipFill>
            <a:blip r:embed="rId10"/>
            <a:stretch>
              <a:fillRect/>
            </a:stretch>
          </p:blipFill>
          <p:spPr>
            <a:xfrm>
              <a:off x="6357040" y="3490397"/>
              <a:ext cx="127000" cy="279400"/>
            </a:xfrm>
            <a:prstGeom prst="rect">
              <a:avLst/>
            </a:prstGeom>
          </p:spPr>
        </p:pic>
        <p:pic>
          <p:nvPicPr>
            <p:cNvPr id="54" name="Picture 53">
              <a:extLst>
                <a:ext uri="{FF2B5EF4-FFF2-40B4-BE49-F238E27FC236}">
                  <a16:creationId xmlns:a16="http://schemas.microsoft.com/office/drawing/2014/main" id="{3438DEC7-3352-0944-A1A7-4E7A2A852B8B}"/>
                </a:ext>
              </a:extLst>
            </p:cNvPr>
            <p:cNvPicPr>
              <a:picLocks noChangeAspect="1"/>
            </p:cNvPicPr>
            <p:nvPr/>
          </p:nvPicPr>
          <p:blipFill>
            <a:blip r:embed="rId11"/>
            <a:stretch>
              <a:fillRect/>
            </a:stretch>
          </p:blipFill>
          <p:spPr>
            <a:xfrm>
              <a:off x="5667326" y="2957054"/>
              <a:ext cx="127000" cy="304800"/>
            </a:xfrm>
            <a:prstGeom prst="rect">
              <a:avLst/>
            </a:prstGeom>
          </p:spPr>
        </p:pic>
      </p:grpSp>
      <p:pic>
        <p:nvPicPr>
          <p:cNvPr id="55" name="Picture 54">
            <a:extLst>
              <a:ext uri="{FF2B5EF4-FFF2-40B4-BE49-F238E27FC236}">
                <a16:creationId xmlns:a16="http://schemas.microsoft.com/office/drawing/2014/main" id="{C2BB15CB-18F3-B14D-A771-2F3429F64C4E}"/>
              </a:ext>
            </a:extLst>
          </p:cNvPr>
          <p:cNvPicPr>
            <a:picLocks noChangeAspect="1"/>
          </p:cNvPicPr>
          <p:nvPr/>
        </p:nvPicPr>
        <p:blipFill>
          <a:blip r:embed="rId12"/>
          <a:stretch>
            <a:fillRect/>
          </a:stretch>
        </p:blipFill>
        <p:spPr>
          <a:xfrm>
            <a:off x="554253" y="1725510"/>
            <a:ext cx="4330700" cy="939800"/>
          </a:xfrm>
          <a:prstGeom prst="rect">
            <a:avLst/>
          </a:prstGeom>
        </p:spPr>
      </p:pic>
      <p:cxnSp>
        <p:nvCxnSpPr>
          <p:cNvPr id="56" name="Straight Arrow Connector 55">
            <a:extLst>
              <a:ext uri="{FF2B5EF4-FFF2-40B4-BE49-F238E27FC236}">
                <a16:creationId xmlns:a16="http://schemas.microsoft.com/office/drawing/2014/main" id="{EB7CBEDA-2000-474E-B326-A7417B6AB7C0}"/>
              </a:ext>
            </a:extLst>
          </p:cNvPr>
          <p:cNvCxnSpPr>
            <a:cxnSpLocks/>
          </p:cNvCxnSpPr>
          <p:nvPr/>
        </p:nvCxnSpPr>
        <p:spPr>
          <a:xfrm>
            <a:off x="5870229" y="3645024"/>
            <a:ext cx="1701216" cy="5496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D51A0BDE-F1B3-8647-B32B-7DFB151A4ECD}"/>
              </a:ext>
            </a:extLst>
          </p:cNvPr>
          <p:cNvCxnSpPr>
            <a:cxnSpLocks/>
          </p:cNvCxnSpPr>
          <p:nvPr/>
        </p:nvCxnSpPr>
        <p:spPr>
          <a:xfrm flipV="1">
            <a:off x="5870229" y="2742746"/>
            <a:ext cx="1616394" cy="9022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73335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4ACCC-2BCA-BF40-9307-DA128DF5766A}"/>
              </a:ext>
            </a:extLst>
          </p:cNvPr>
          <p:cNvSpPr>
            <a:spLocks noGrp="1"/>
          </p:cNvSpPr>
          <p:nvPr>
            <p:ph type="title"/>
          </p:nvPr>
        </p:nvSpPr>
        <p:spPr/>
        <p:txBody>
          <a:bodyPr/>
          <a:lstStyle/>
          <a:p>
            <a:r>
              <a:rPr lang="en-US" dirty="0"/>
              <a:t>Anisotropic Friction</a:t>
            </a:r>
          </a:p>
        </p:txBody>
      </p:sp>
      <p:sp>
        <p:nvSpPr>
          <p:cNvPr id="6" name="Oval 5">
            <a:extLst>
              <a:ext uri="{FF2B5EF4-FFF2-40B4-BE49-F238E27FC236}">
                <a16:creationId xmlns:a16="http://schemas.microsoft.com/office/drawing/2014/main" id="{BAD1FB9F-A5D8-044E-872F-236BCD08CD7F}"/>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F1947801-B315-434C-B822-9EFA0589EB7B}"/>
              </a:ext>
            </a:extLst>
          </p:cNvPr>
          <p:cNvGrpSpPr/>
          <p:nvPr/>
        </p:nvGrpSpPr>
        <p:grpSpPr>
          <a:xfrm>
            <a:off x="5667326" y="2957054"/>
            <a:ext cx="816714" cy="812743"/>
            <a:chOff x="5667326" y="2957054"/>
            <a:chExt cx="816714" cy="812743"/>
          </a:xfrm>
        </p:grpSpPr>
        <p:cxnSp>
          <p:nvCxnSpPr>
            <p:cNvPr id="24" name="Straight Arrow Connector 23">
              <a:extLst>
                <a:ext uri="{FF2B5EF4-FFF2-40B4-BE49-F238E27FC236}">
                  <a16:creationId xmlns:a16="http://schemas.microsoft.com/office/drawing/2014/main" id="{A0C438AC-AC7B-C646-9439-02ED4B915886}"/>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44E7DFFA-EF2D-F344-BA1E-CBA89B49D985}"/>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D62C4FB5-E485-F444-9108-CA757B115A8C}"/>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27" name="Picture 26">
              <a:extLst>
                <a:ext uri="{FF2B5EF4-FFF2-40B4-BE49-F238E27FC236}">
                  <a16:creationId xmlns:a16="http://schemas.microsoft.com/office/drawing/2014/main" id="{EF19E444-D506-0546-A704-CC91B42FEE73}"/>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28" name="Picture 27">
            <a:extLst>
              <a:ext uri="{FF2B5EF4-FFF2-40B4-BE49-F238E27FC236}">
                <a16:creationId xmlns:a16="http://schemas.microsoft.com/office/drawing/2014/main" id="{D1E81729-2608-AB4A-AD01-7C3284DBC3A8}"/>
              </a:ext>
            </a:extLst>
          </p:cNvPr>
          <p:cNvPicPr>
            <a:picLocks noChangeAspect="1"/>
          </p:cNvPicPr>
          <p:nvPr/>
        </p:nvPicPr>
        <p:blipFill>
          <a:blip r:embed="rId5"/>
          <a:stretch>
            <a:fillRect/>
          </a:stretch>
        </p:blipFill>
        <p:spPr>
          <a:xfrm>
            <a:off x="554253" y="1725510"/>
            <a:ext cx="4330700" cy="939800"/>
          </a:xfrm>
          <a:prstGeom prst="rect">
            <a:avLst/>
          </a:prstGeom>
        </p:spPr>
      </p:pic>
    </p:spTree>
    <p:extLst>
      <p:ext uri="{BB962C8B-B14F-4D97-AF65-F5344CB8AC3E}">
        <p14:creationId xmlns:p14="http://schemas.microsoft.com/office/powerpoint/2010/main" val="34840964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63BE3-BAB3-1149-8DAB-ED6F4A709152}"/>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B047E21F-A793-8F40-A2AA-E81D0DF24448}"/>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2ED14DCA-2B7D-334A-ABCD-6BAB71ECE4F2}"/>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17DFDD25-4046-EE44-B801-50FBC6E84406}"/>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F02BBC9-53DB-A24F-93CD-A7CED1F6AF02}"/>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714E2BE5-5C1E-6943-9A93-60C358A966D4}"/>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C410C2D5-DDB6-974D-ABDE-E2BCAB954A19}"/>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7C28EE83-9DB3-6546-984D-C10689ED5F11}"/>
              </a:ext>
            </a:extLst>
          </p:cNvPr>
          <p:cNvPicPr>
            <a:picLocks noChangeAspect="1"/>
          </p:cNvPicPr>
          <p:nvPr/>
        </p:nvPicPr>
        <p:blipFill>
          <a:blip r:embed="rId5"/>
          <a:stretch>
            <a:fillRect/>
          </a:stretch>
        </p:blipFill>
        <p:spPr>
          <a:xfrm>
            <a:off x="554253" y="1725510"/>
            <a:ext cx="4330700" cy="939800"/>
          </a:xfrm>
          <a:prstGeom prst="rect">
            <a:avLst/>
          </a:prstGeom>
        </p:spPr>
      </p:pic>
      <p:pic>
        <p:nvPicPr>
          <p:cNvPr id="19" name="Picture 18">
            <a:extLst>
              <a:ext uri="{FF2B5EF4-FFF2-40B4-BE49-F238E27FC236}">
                <a16:creationId xmlns:a16="http://schemas.microsoft.com/office/drawing/2014/main" id="{5B6C799E-7C3D-8C4C-AEA3-1AB613DA5FD7}"/>
              </a:ext>
            </a:extLst>
          </p:cNvPr>
          <p:cNvPicPr>
            <a:picLocks noChangeAspect="1"/>
          </p:cNvPicPr>
          <p:nvPr/>
        </p:nvPicPr>
        <p:blipFill>
          <a:blip r:embed="rId6"/>
          <a:stretch>
            <a:fillRect/>
          </a:stretch>
        </p:blipFill>
        <p:spPr>
          <a:xfrm>
            <a:off x="7104112" y="1621539"/>
            <a:ext cx="4114800" cy="330200"/>
          </a:xfrm>
          <a:prstGeom prst="rect">
            <a:avLst/>
          </a:prstGeom>
        </p:spPr>
      </p:pic>
      <p:pic>
        <p:nvPicPr>
          <p:cNvPr id="20" name="Picture 19">
            <a:extLst>
              <a:ext uri="{FF2B5EF4-FFF2-40B4-BE49-F238E27FC236}">
                <a16:creationId xmlns:a16="http://schemas.microsoft.com/office/drawing/2014/main" id="{7FE2A9CD-8D06-5646-8A94-C36AF0CEBBE1}"/>
              </a:ext>
            </a:extLst>
          </p:cNvPr>
          <p:cNvPicPr>
            <a:picLocks noChangeAspect="1"/>
          </p:cNvPicPr>
          <p:nvPr/>
        </p:nvPicPr>
        <p:blipFill>
          <a:blip r:embed="rId7"/>
          <a:stretch>
            <a:fillRect/>
          </a:stretch>
        </p:blipFill>
        <p:spPr>
          <a:xfrm>
            <a:off x="7677671" y="2544660"/>
            <a:ext cx="279400" cy="241300"/>
          </a:xfrm>
          <a:prstGeom prst="rect">
            <a:avLst/>
          </a:prstGeom>
        </p:spPr>
      </p:pic>
    </p:spTree>
    <p:extLst>
      <p:ext uri="{BB962C8B-B14F-4D97-AF65-F5344CB8AC3E}">
        <p14:creationId xmlns:p14="http://schemas.microsoft.com/office/powerpoint/2010/main" val="42339859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8D197-9EFC-DD46-BB79-F212B1DC840F}"/>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5D36BB6A-011C-2B47-ABD6-4EAFB20E491C}"/>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98F99089-AAB6-D44B-8017-226F8F435897}"/>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0FF1C456-6EDA-ED45-BB16-C385C1330121}"/>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D8BBBBED-5BAC-9144-9A44-D50A5CDCF538}"/>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71442741-6594-6C40-A09F-F5307D25374C}"/>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E5F482B9-7B5A-D048-B8AA-39394F1D4A55}"/>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B8FAB814-5ED0-1243-BA1D-1587A78BA47B}"/>
              </a:ext>
            </a:extLst>
          </p:cNvPr>
          <p:cNvPicPr>
            <a:picLocks noChangeAspect="1"/>
          </p:cNvPicPr>
          <p:nvPr/>
        </p:nvPicPr>
        <p:blipFill>
          <a:blip r:embed="rId5"/>
          <a:stretch>
            <a:fillRect/>
          </a:stretch>
        </p:blipFill>
        <p:spPr>
          <a:xfrm>
            <a:off x="554253" y="1725510"/>
            <a:ext cx="4330700" cy="939800"/>
          </a:xfrm>
          <a:prstGeom prst="rect">
            <a:avLst/>
          </a:prstGeom>
        </p:spPr>
      </p:pic>
      <p:cxnSp>
        <p:nvCxnSpPr>
          <p:cNvPr id="12" name="Straight Arrow Connector 11">
            <a:extLst>
              <a:ext uri="{FF2B5EF4-FFF2-40B4-BE49-F238E27FC236}">
                <a16:creationId xmlns:a16="http://schemas.microsoft.com/office/drawing/2014/main" id="{24032C39-182F-3A49-B5CF-BB115576E5AE}"/>
              </a:ext>
            </a:extLst>
          </p:cNvPr>
          <p:cNvCxnSpPr>
            <a:cxnSpLocks/>
          </p:cNvCxnSpPr>
          <p:nvPr/>
        </p:nvCxnSpPr>
        <p:spPr>
          <a:xfrm flipV="1">
            <a:off x="5895283" y="2564904"/>
            <a:ext cx="1698815" cy="10801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B46F73DD-F324-7646-A313-B4E14D2455DD}"/>
              </a:ext>
            </a:extLst>
          </p:cNvPr>
          <p:cNvPicPr>
            <a:picLocks noChangeAspect="1"/>
          </p:cNvPicPr>
          <p:nvPr/>
        </p:nvPicPr>
        <p:blipFill>
          <a:blip r:embed="rId6"/>
          <a:stretch>
            <a:fillRect/>
          </a:stretch>
        </p:blipFill>
        <p:spPr>
          <a:xfrm>
            <a:off x="7104112" y="1621539"/>
            <a:ext cx="4114800" cy="330200"/>
          </a:xfrm>
          <a:prstGeom prst="rect">
            <a:avLst/>
          </a:prstGeom>
        </p:spPr>
      </p:pic>
      <p:pic>
        <p:nvPicPr>
          <p:cNvPr id="20" name="Picture 19">
            <a:extLst>
              <a:ext uri="{FF2B5EF4-FFF2-40B4-BE49-F238E27FC236}">
                <a16:creationId xmlns:a16="http://schemas.microsoft.com/office/drawing/2014/main" id="{D8203638-8881-2C44-893A-51FB84BEB088}"/>
              </a:ext>
            </a:extLst>
          </p:cNvPr>
          <p:cNvPicPr>
            <a:picLocks noChangeAspect="1"/>
          </p:cNvPicPr>
          <p:nvPr/>
        </p:nvPicPr>
        <p:blipFill>
          <a:blip r:embed="rId7"/>
          <a:stretch>
            <a:fillRect/>
          </a:stretch>
        </p:blipFill>
        <p:spPr>
          <a:xfrm>
            <a:off x="7677671" y="2544660"/>
            <a:ext cx="279400" cy="241300"/>
          </a:xfrm>
          <a:prstGeom prst="rect">
            <a:avLst/>
          </a:prstGeom>
        </p:spPr>
      </p:pic>
    </p:spTree>
    <p:extLst>
      <p:ext uri="{BB962C8B-B14F-4D97-AF65-F5344CB8AC3E}">
        <p14:creationId xmlns:p14="http://schemas.microsoft.com/office/powerpoint/2010/main" val="18244662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9D221-18AE-5842-9ABB-E7563D0B355E}"/>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E8D3777B-9E75-A04C-89CB-1D5C75036DB4}"/>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0EB3614-62D1-884E-9A19-F2873E862718}"/>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C2B8A671-B47A-D04F-98F4-4066C62E9888}"/>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B050D70-8FFE-EF49-9840-4B2302B3FA89}"/>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FBC9ACC8-5791-BF4F-8DD8-CB498CCFBC87}"/>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E8476D11-387E-9443-B688-243CE44132E9}"/>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31CBCA66-80FA-EA41-B856-6C2FF4A9573A}"/>
              </a:ext>
            </a:extLst>
          </p:cNvPr>
          <p:cNvPicPr>
            <a:picLocks noChangeAspect="1"/>
          </p:cNvPicPr>
          <p:nvPr/>
        </p:nvPicPr>
        <p:blipFill>
          <a:blip r:embed="rId5"/>
          <a:stretch>
            <a:fillRect/>
          </a:stretch>
        </p:blipFill>
        <p:spPr>
          <a:xfrm>
            <a:off x="554253" y="1725510"/>
            <a:ext cx="4330700" cy="939800"/>
          </a:xfrm>
          <a:prstGeom prst="rect">
            <a:avLst/>
          </a:prstGeom>
        </p:spPr>
      </p:pic>
      <p:cxnSp>
        <p:nvCxnSpPr>
          <p:cNvPr id="12" name="Straight Arrow Connector 11">
            <a:extLst>
              <a:ext uri="{FF2B5EF4-FFF2-40B4-BE49-F238E27FC236}">
                <a16:creationId xmlns:a16="http://schemas.microsoft.com/office/drawing/2014/main" id="{C7916DDF-87CD-7348-BF6D-C05C56BE70A7}"/>
              </a:ext>
            </a:extLst>
          </p:cNvPr>
          <p:cNvCxnSpPr>
            <a:cxnSpLocks/>
          </p:cNvCxnSpPr>
          <p:nvPr/>
        </p:nvCxnSpPr>
        <p:spPr>
          <a:xfrm flipV="1">
            <a:off x="5895283" y="2564904"/>
            <a:ext cx="1698815" cy="10801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51A6543-BF1F-7542-BDDE-0E953E01518A}"/>
              </a:ext>
            </a:extLst>
          </p:cNvPr>
          <p:cNvCxnSpPr>
            <a:cxnSpLocks/>
          </p:cNvCxnSpPr>
          <p:nvPr/>
        </p:nvCxnSpPr>
        <p:spPr>
          <a:xfrm flipH="1">
            <a:off x="3460188" y="4740101"/>
            <a:ext cx="1698815" cy="10801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DF07FC4C-D35C-AD47-8FE3-9FE5F91B483D}"/>
              </a:ext>
            </a:extLst>
          </p:cNvPr>
          <p:cNvSpPr/>
          <p:nvPr/>
        </p:nvSpPr>
        <p:spPr>
          <a:xfrm>
            <a:off x="5154437" y="465199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9ABF1F6-76E4-1F4A-BA43-C20C44FF1711}"/>
              </a:ext>
            </a:extLst>
          </p:cNvPr>
          <p:cNvSpPr/>
          <p:nvPr/>
        </p:nvSpPr>
        <p:spPr>
          <a:xfrm>
            <a:off x="3820228" y="5453672"/>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B4D81704-EB55-6342-A074-10D4340BE270}"/>
              </a:ext>
            </a:extLst>
          </p:cNvPr>
          <p:cNvPicPr>
            <a:picLocks noChangeAspect="1"/>
          </p:cNvPicPr>
          <p:nvPr/>
        </p:nvPicPr>
        <p:blipFill>
          <a:blip r:embed="rId6"/>
          <a:stretch>
            <a:fillRect/>
          </a:stretch>
        </p:blipFill>
        <p:spPr>
          <a:xfrm>
            <a:off x="3010293" y="5007076"/>
            <a:ext cx="1104900" cy="317500"/>
          </a:xfrm>
          <a:prstGeom prst="rect">
            <a:avLst/>
          </a:prstGeom>
        </p:spPr>
      </p:pic>
      <p:pic>
        <p:nvPicPr>
          <p:cNvPr id="17" name="Picture 16">
            <a:extLst>
              <a:ext uri="{FF2B5EF4-FFF2-40B4-BE49-F238E27FC236}">
                <a16:creationId xmlns:a16="http://schemas.microsoft.com/office/drawing/2014/main" id="{38D56E2E-8036-2E43-82DA-7FD901219F09}"/>
              </a:ext>
            </a:extLst>
          </p:cNvPr>
          <p:cNvPicPr>
            <a:picLocks noChangeAspect="1"/>
          </p:cNvPicPr>
          <p:nvPr/>
        </p:nvPicPr>
        <p:blipFill>
          <a:blip r:embed="rId7"/>
          <a:stretch>
            <a:fillRect/>
          </a:stretch>
        </p:blipFill>
        <p:spPr>
          <a:xfrm>
            <a:off x="5407203" y="4445096"/>
            <a:ext cx="292100" cy="317500"/>
          </a:xfrm>
          <a:prstGeom prst="rect">
            <a:avLst/>
          </a:prstGeom>
        </p:spPr>
      </p:pic>
      <p:cxnSp>
        <p:nvCxnSpPr>
          <p:cNvPr id="18" name="Straight Arrow Connector 17">
            <a:extLst>
              <a:ext uri="{FF2B5EF4-FFF2-40B4-BE49-F238E27FC236}">
                <a16:creationId xmlns:a16="http://schemas.microsoft.com/office/drawing/2014/main" id="{5B7D51A4-198A-3A40-A19C-875AA369E016}"/>
              </a:ext>
            </a:extLst>
          </p:cNvPr>
          <p:cNvCxnSpPr>
            <a:cxnSpLocks/>
          </p:cNvCxnSpPr>
          <p:nvPr/>
        </p:nvCxnSpPr>
        <p:spPr>
          <a:xfrm flipH="1" flipV="1">
            <a:off x="4115193" y="2823096"/>
            <a:ext cx="1903894" cy="3195836"/>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8F9F381F-F539-E242-BE1D-53C54CB8423B}"/>
              </a:ext>
            </a:extLst>
          </p:cNvPr>
          <p:cNvPicPr>
            <a:picLocks noChangeAspect="1"/>
          </p:cNvPicPr>
          <p:nvPr/>
        </p:nvPicPr>
        <p:blipFill>
          <a:blip r:embed="rId8"/>
          <a:stretch>
            <a:fillRect/>
          </a:stretch>
        </p:blipFill>
        <p:spPr>
          <a:xfrm>
            <a:off x="7104112" y="1621539"/>
            <a:ext cx="4114800" cy="330200"/>
          </a:xfrm>
          <a:prstGeom prst="rect">
            <a:avLst/>
          </a:prstGeom>
        </p:spPr>
      </p:pic>
      <p:pic>
        <p:nvPicPr>
          <p:cNvPr id="25" name="Picture 24">
            <a:extLst>
              <a:ext uri="{FF2B5EF4-FFF2-40B4-BE49-F238E27FC236}">
                <a16:creationId xmlns:a16="http://schemas.microsoft.com/office/drawing/2014/main" id="{533E3CE5-BD30-5B47-913B-F88C3C415AA4}"/>
              </a:ext>
            </a:extLst>
          </p:cNvPr>
          <p:cNvPicPr>
            <a:picLocks noChangeAspect="1"/>
          </p:cNvPicPr>
          <p:nvPr/>
        </p:nvPicPr>
        <p:blipFill>
          <a:blip r:embed="rId9"/>
          <a:stretch>
            <a:fillRect/>
          </a:stretch>
        </p:blipFill>
        <p:spPr>
          <a:xfrm>
            <a:off x="7677671" y="2544660"/>
            <a:ext cx="279400" cy="241300"/>
          </a:xfrm>
          <a:prstGeom prst="rect">
            <a:avLst/>
          </a:prstGeom>
        </p:spPr>
      </p:pic>
    </p:spTree>
    <p:extLst>
      <p:ext uri="{BB962C8B-B14F-4D97-AF65-F5344CB8AC3E}">
        <p14:creationId xmlns:p14="http://schemas.microsoft.com/office/powerpoint/2010/main" val="2497209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Anisotropic Friction</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24" name="Picture 23">
            <a:extLst>
              <a:ext uri="{FF2B5EF4-FFF2-40B4-BE49-F238E27FC236}">
                <a16:creationId xmlns:a16="http://schemas.microsoft.com/office/drawing/2014/main" id="{DA40EBA5-D726-C944-A874-529E16FE9527}"/>
              </a:ext>
            </a:extLst>
          </p:cNvPr>
          <p:cNvPicPr>
            <a:picLocks noChangeAspect="1"/>
          </p:cNvPicPr>
          <p:nvPr/>
        </p:nvPicPr>
        <p:blipFill>
          <a:blip r:embed="rId3"/>
          <a:stretch>
            <a:fillRect/>
          </a:stretch>
        </p:blipFill>
        <p:spPr>
          <a:xfrm>
            <a:off x="1557271" y="5149287"/>
            <a:ext cx="3873500" cy="571500"/>
          </a:xfrm>
          <a:prstGeom prst="rect">
            <a:avLst/>
          </a:prstGeom>
        </p:spPr>
      </p:pic>
      <p:grpSp>
        <p:nvGrpSpPr>
          <p:cNvPr id="25" name="Group 24">
            <a:extLst>
              <a:ext uri="{FF2B5EF4-FFF2-40B4-BE49-F238E27FC236}">
                <a16:creationId xmlns:a16="http://schemas.microsoft.com/office/drawing/2014/main" id="{00BC2350-1ACF-974B-B2C8-288FF7982DF5}"/>
              </a:ext>
            </a:extLst>
          </p:cNvPr>
          <p:cNvGrpSpPr/>
          <p:nvPr/>
        </p:nvGrpSpPr>
        <p:grpSpPr>
          <a:xfrm>
            <a:off x="480818" y="1625588"/>
            <a:ext cx="3514417" cy="3330358"/>
            <a:chOff x="398736" y="1385469"/>
            <a:chExt cx="3514417" cy="3330358"/>
          </a:xfrm>
        </p:grpSpPr>
        <p:pic>
          <p:nvPicPr>
            <p:cNvPr id="26" name="Picture 25">
              <a:extLst>
                <a:ext uri="{FF2B5EF4-FFF2-40B4-BE49-F238E27FC236}">
                  <a16:creationId xmlns:a16="http://schemas.microsoft.com/office/drawing/2014/main" id="{69E4F127-D1E2-A246-97DB-F3CAB999F163}"/>
                </a:ext>
              </a:extLst>
            </p:cNvPr>
            <p:cNvPicPr>
              <a:picLocks noChangeAspect="1"/>
            </p:cNvPicPr>
            <p:nvPr/>
          </p:nvPicPr>
          <p:blipFill>
            <a:blip r:embed="rId4"/>
            <a:stretch>
              <a:fillRect/>
            </a:stretch>
          </p:blipFill>
          <p:spPr>
            <a:xfrm>
              <a:off x="2109062" y="1385469"/>
              <a:ext cx="177800" cy="228600"/>
            </a:xfrm>
            <a:prstGeom prst="rect">
              <a:avLst/>
            </a:prstGeom>
          </p:spPr>
        </p:pic>
        <p:pic>
          <p:nvPicPr>
            <p:cNvPr id="27" name="Picture 26">
              <a:extLst>
                <a:ext uri="{FF2B5EF4-FFF2-40B4-BE49-F238E27FC236}">
                  <a16:creationId xmlns:a16="http://schemas.microsoft.com/office/drawing/2014/main" id="{E32D8E75-7A2C-2245-9C6A-191D0530E7F8}"/>
                </a:ext>
              </a:extLst>
            </p:cNvPr>
            <p:cNvPicPr>
              <a:picLocks noChangeAspect="1"/>
            </p:cNvPicPr>
            <p:nvPr/>
          </p:nvPicPr>
          <p:blipFill>
            <a:blip r:embed="rId5"/>
            <a:stretch>
              <a:fillRect/>
            </a:stretch>
          </p:blipFill>
          <p:spPr>
            <a:xfrm>
              <a:off x="398736" y="4375040"/>
              <a:ext cx="127000" cy="279400"/>
            </a:xfrm>
            <a:prstGeom prst="rect">
              <a:avLst/>
            </a:prstGeom>
          </p:spPr>
        </p:pic>
        <p:pic>
          <p:nvPicPr>
            <p:cNvPr id="28" name="Picture 27">
              <a:extLst>
                <a:ext uri="{FF2B5EF4-FFF2-40B4-BE49-F238E27FC236}">
                  <a16:creationId xmlns:a16="http://schemas.microsoft.com/office/drawing/2014/main" id="{ACEA74DB-7FC1-ED41-8496-7D819D68B3C8}"/>
                </a:ext>
              </a:extLst>
            </p:cNvPr>
            <p:cNvPicPr>
              <a:picLocks noChangeAspect="1"/>
            </p:cNvPicPr>
            <p:nvPr/>
          </p:nvPicPr>
          <p:blipFill>
            <a:blip r:embed="rId6"/>
            <a:stretch>
              <a:fillRect/>
            </a:stretch>
          </p:blipFill>
          <p:spPr>
            <a:xfrm>
              <a:off x="3786153" y="4411027"/>
              <a:ext cx="127000" cy="304800"/>
            </a:xfrm>
            <a:prstGeom prst="rect">
              <a:avLst/>
            </a:prstGeom>
          </p:spPr>
        </p:pic>
        <p:grpSp>
          <p:nvGrpSpPr>
            <p:cNvPr id="29" name="Group 28">
              <a:extLst>
                <a:ext uri="{FF2B5EF4-FFF2-40B4-BE49-F238E27FC236}">
                  <a16:creationId xmlns:a16="http://schemas.microsoft.com/office/drawing/2014/main" id="{4D23368B-B39E-CF4A-B026-4CFE24D43376}"/>
                </a:ext>
              </a:extLst>
            </p:cNvPr>
            <p:cNvGrpSpPr/>
            <p:nvPr/>
          </p:nvGrpSpPr>
          <p:grpSpPr>
            <a:xfrm>
              <a:off x="574766" y="1752534"/>
              <a:ext cx="3084527" cy="2762206"/>
              <a:chOff x="574766" y="950862"/>
              <a:chExt cx="3979746" cy="3563878"/>
            </a:xfrm>
          </p:grpSpPr>
          <p:grpSp>
            <p:nvGrpSpPr>
              <p:cNvPr id="31" name="Group 30">
                <a:extLst>
                  <a:ext uri="{FF2B5EF4-FFF2-40B4-BE49-F238E27FC236}">
                    <a16:creationId xmlns:a16="http://schemas.microsoft.com/office/drawing/2014/main" id="{73B60953-9898-244A-A287-5FB41786E177}"/>
                  </a:ext>
                </a:extLst>
              </p:cNvPr>
              <p:cNvGrpSpPr/>
              <p:nvPr/>
            </p:nvGrpSpPr>
            <p:grpSpPr>
              <a:xfrm>
                <a:off x="574766" y="950862"/>
                <a:ext cx="3979746" cy="3563878"/>
                <a:chOff x="184710" y="847643"/>
                <a:chExt cx="5037063" cy="4510710"/>
              </a:xfrm>
            </p:grpSpPr>
            <p:sp>
              <p:nvSpPr>
                <p:cNvPr id="35" name="Oval 34">
                  <a:extLst>
                    <a:ext uri="{FF2B5EF4-FFF2-40B4-BE49-F238E27FC236}">
                      <a16:creationId xmlns:a16="http://schemas.microsoft.com/office/drawing/2014/main" id="{EE48B443-D4C8-5241-9E49-591438DE8A2E}"/>
                    </a:ext>
                  </a:extLst>
                </p:cNvPr>
                <p:cNvSpPr/>
                <p:nvPr/>
              </p:nvSpPr>
              <p:spPr>
                <a:xfrm>
                  <a:off x="1321989" y="1825184"/>
                  <a:ext cx="2953413" cy="833799"/>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36" name="Straight Connector 35">
                  <a:extLst>
                    <a:ext uri="{FF2B5EF4-FFF2-40B4-BE49-F238E27FC236}">
                      <a16:creationId xmlns:a16="http://schemas.microsoft.com/office/drawing/2014/main" id="{51433FA0-98B7-F546-98FF-76269567EFA6}"/>
                    </a:ext>
                  </a:extLst>
                </p:cNvPr>
                <p:cNvCxnSpPr/>
                <p:nvPr/>
              </p:nvCxnSpPr>
              <p:spPr>
                <a:xfrm flipV="1">
                  <a:off x="2792808" y="847643"/>
                  <a:ext cx="0" cy="1804545"/>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30FF50A-9DF3-C445-812A-BDB42278036D}"/>
                    </a:ext>
                  </a:extLst>
                </p:cNvPr>
                <p:cNvCxnSpPr/>
                <p:nvPr/>
              </p:nvCxnSpPr>
              <p:spPr>
                <a:xfrm>
                  <a:off x="449038" y="3606169"/>
                  <a:ext cx="4772735" cy="1752184"/>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DAF67E99-05A0-C945-BB8B-07C400A3F121}"/>
                    </a:ext>
                  </a:extLst>
                </p:cNvPr>
                <p:cNvCxnSpPr/>
                <p:nvPr/>
              </p:nvCxnSpPr>
              <p:spPr>
                <a:xfrm flipH="1">
                  <a:off x="184710" y="3716591"/>
                  <a:ext cx="5037063" cy="156956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9" name="Flowchart: Merge 5">
                  <a:extLst>
                    <a:ext uri="{FF2B5EF4-FFF2-40B4-BE49-F238E27FC236}">
                      <a16:creationId xmlns:a16="http://schemas.microsoft.com/office/drawing/2014/main" id="{4C9CA9C1-444C-844E-8501-1E1AB575B9EE}"/>
                    </a:ext>
                  </a:extLst>
                </p:cNvPr>
                <p:cNvSpPr/>
                <p:nvPr/>
              </p:nvSpPr>
              <p:spPr>
                <a:xfrm>
                  <a:off x="1351504" y="2316303"/>
                  <a:ext cx="2894387" cy="2162803"/>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0000">
                      <a:schemeClr val="accent1">
                        <a:lumMod val="60000"/>
                        <a:lumOff val="40000"/>
                      </a:schemeClr>
                    </a:gs>
                    <a:gs pos="0">
                      <a:schemeClr val="accent1">
                        <a:lumMod val="20000"/>
                        <a:lumOff val="80000"/>
                      </a:schemeClr>
                    </a:gs>
                    <a:gs pos="100000">
                      <a:schemeClr val="accent1">
                        <a:lumMod val="20000"/>
                        <a:lumOff val="80000"/>
                      </a:schemeClr>
                    </a:gs>
                  </a:gsLst>
                  <a:lin ang="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Oval 39">
                  <a:extLst>
                    <a:ext uri="{FF2B5EF4-FFF2-40B4-BE49-F238E27FC236}">
                      <a16:creationId xmlns:a16="http://schemas.microsoft.com/office/drawing/2014/main" id="{E91060C7-27FD-C340-85CB-7E97D3240BB3}"/>
                    </a:ext>
                  </a:extLst>
                </p:cNvPr>
                <p:cNvSpPr/>
                <p:nvPr/>
              </p:nvSpPr>
              <p:spPr>
                <a:xfrm>
                  <a:off x="2731415" y="4429804"/>
                  <a:ext cx="115200" cy="115200"/>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2" name="Straight Connector 31">
                <a:extLst>
                  <a:ext uri="{FF2B5EF4-FFF2-40B4-BE49-F238E27FC236}">
                    <a16:creationId xmlns:a16="http://schemas.microsoft.com/office/drawing/2014/main" id="{9B61BCE5-0BB5-7E4F-88D6-AC531B5B6FF7}"/>
                  </a:ext>
                </a:extLst>
              </p:cNvPr>
              <p:cNvCxnSpPr>
                <a:cxnSpLocks/>
              </p:cNvCxnSpPr>
              <p:nvPr/>
            </p:nvCxnSpPr>
            <p:spPr>
              <a:xfrm>
                <a:off x="3449782" y="2613025"/>
                <a:ext cx="0" cy="369940"/>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92ED2E1-794F-D44D-B8DC-D9830651EA3E}"/>
                  </a:ext>
                </a:extLst>
              </p:cNvPr>
              <p:cNvCxnSpPr/>
              <p:nvPr/>
            </p:nvCxnSpPr>
            <p:spPr>
              <a:xfrm>
                <a:off x="3183775" y="2982965"/>
                <a:ext cx="266007" cy="7348"/>
              </a:xfrm>
              <a:prstGeom prst="line">
                <a:avLst/>
              </a:prstGeom>
              <a:ln>
                <a:prstDash val="sysDot"/>
              </a:ln>
            </p:spPr>
            <p:style>
              <a:lnRef idx="1">
                <a:schemeClr val="accent1"/>
              </a:lnRef>
              <a:fillRef idx="0">
                <a:schemeClr val="accent1"/>
              </a:fillRef>
              <a:effectRef idx="0">
                <a:schemeClr val="accent1"/>
              </a:effectRef>
              <a:fontRef idx="minor">
                <a:schemeClr val="tx1"/>
              </a:fontRef>
            </p:style>
          </p:cxnSp>
        </p:grpSp>
        <p:pic>
          <p:nvPicPr>
            <p:cNvPr id="30" name="Picture 29">
              <a:extLst>
                <a:ext uri="{FF2B5EF4-FFF2-40B4-BE49-F238E27FC236}">
                  <a16:creationId xmlns:a16="http://schemas.microsoft.com/office/drawing/2014/main" id="{9F969A72-B9D1-D047-BA9A-5EBFC2BF3E46}"/>
                </a:ext>
              </a:extLst>
            </p:cNvPr>
            <p:cNvPicPr>
              <a:picLocks noChangeAspect="1"/>
            </p:cNvPicPr>
            <p:nvPr/>
          </p:nvPicPr>
          <p:blipFill>
            <a:blip r:embed="rId7"/>
            <a:stretch>
              <a:fillRect/>
            </a:stretch>
          </p:blipFill>
          <p:spPr>
            <a:xfrm>
              <a:off x="2991045" y="2928096"/>
              <a:ext cx="120298" cy="441093"/>
            </a:xfrm>
            <a:prstGeom prst="rect">
              <a:avLst/>
            </a:prstGeom>
          </p:spPr>
        </p:pic>
      </p:grpSp>
      <p:pic>
        <p:nvPicPr>
          <p:cNvPr id="42" name="Picture 41">
            <a:extLst>
              <a:ext uri="{FF2B5EF4-FFF2-40B4-BE49-F238E27FC236}">
                <a16:creationId xmlns:a16="http://schemas.microsoft.com/office/drawing/2014/main" id="{FB77920B-2162-D846-9215-99C5F1D62A92}"/>
              </a:ext>
            </a:extLst>
          </p:cNvPr>
          <p:cNvPicPr>
            <a:picLocks noChangeAspect="1"/>
          </p:cNvPicPr>
          <p:nvPr/>
        </p:nvPicPr>
        <p:blipFill>
          <a:blip r:embed="rId8"/>
          <a:stretch>
            <a:fillRect/>
          </a:stretch>
        </p:blipFill>
        <p:spPr>
          <a:xfrm>
            <a:off x="647919" y="1869714"/>
            <a:ext cx="1155700" cy="279400"/>
          </a:xfrm>
          <a:prstGeom prst="rect">
            <a:avLst/>
          </a:prstGeom>
        </p:spPr>
      </p:pic>
    </p:spTree>
    <p:extLst>
      <p:ext uri="{BB962C8B-B14F-4D97-AF65-F5344CB8AC3E}">
        <p14:creationId xmlns:p14="http://schemas.microsoft.com/office/powerpoint/2010/main" val="34685148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06A12-4391-AA4B-BA38-1944DC434D3C}"/>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26EB19D3-1544-1748-94AE-C79A810E014D}"/>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8B1126AD-7EAA-4D40-BC93-7471E80D84BA}"/>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2CEB933E-D656-8340-A4EA-B67E6CB427B4}"/>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A09571A-EDBA-5F44-8482-A4AB316FBEA7}"/>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20698688-5C22-8947-AC94-AC08256A7B22}"/>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E71D9D17-B8A9-4E46-9B35-CCFE85B35D50}"/>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C2A83AB6-D861-4C44-BB77-E4C9147F5FA2}"/>
              </a:ext>
            </a:extLst>
          </p:cNvPr>
          <p:cNvPicPr>
            <a:picLocks noChangeAspect="1"/>
          </p:cNvPicPr>
          <p:nvPr/>
        </p:nvPicPr>
        <p:blipFill>
          <a:blip r:embed="rId5"/>
          <a:stretch>
            <a:fillRect/>
          </a:stretch>
        </p:blipFill>
        <p:spPr>
          <a:xfrm>
            <a:off x="554253" y="1725510"/>
            <a:ext cx="4330700" cy="939800"/>
          </a:xfrm>
          <a:prstGeom prst="rect">
            <a:avLst/>
          </a:prstGeom>
        </p:spPr>
      </p:pic>
    </p:spTree>
    <p:extLst>
      <p:ext uri="{BB962C8B-B14F-4D97-AF65-F5344CB8AC3E}">
        <p14:creationId xmlns:p14="http://schemas.microsoft.com/office/powerpoint/2010/main" val="19438743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ACB22-2528-0B42-96DA-AA64441C89BC}"/>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582903E0-5EEB-9A4D-A0D4-17757B16D23A}"/>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9EB14807-8788-2547-8AA0-F674A30F7943}"/>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DB08054B-D869-AC43-8E41-AF6E715FEF65}"/>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A7F3B3A-0DC1-C844-808B-9D64F412F9E4}"/>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5D2CB476-D7FE-CD44-897B-BCE72C043D80}"/>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2E4BC7EA-5873-B847-8794-4D8CF93B8012}"/>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673897F6-2A72-A748-A923-70C199A1F753}"/>
              </a:ext>
            </a:extLst>
          </p:cNvPr>
          <p:cNvPicPr>
            <a:picLocks noChangeAspect="1"/>
          </p:cNvPicPr>
          <p:nvPr/>
        </p:nvPicPr>
        <p:blipFill>
          <a:blip r:embed="rId5"/>
          <a:stretch>
            <a:fillRect/>
          </a:stretch>
        </p:blipFill>
        <p:spPr>
          <a:xfrm>
            <a:off x="554253" y="1725510"/>
            <a:ext cx="4330700" cy="939800"/>
          </a:xfrm>
          <a:prstGeom prst="rect">
            <a:avLst/>
          </a:prstGeom>
        </p:spPr>
      </p:pic>
      <p:pic>
        <p:nvPicPr>
          <p:cNvPr id="12" name="Picture 11">
            <a:extLst>
              <a:ext uri="{FF2B5EF4-FFF2-40B4-BE49-F238E27FC236}">
                <a16:creationId xmlns:a16="http://schemas.microsoft.com/office/drawing/2014/main" id="{76198776-A5CF-5347-B3E9-CC30DF642560}"/>
              </a:ext>
            </a:extLst>
          </p:cNvPr>
          <p:cNvPicPr>
            <a:picLocks noChangeAspect="1"/>
          </p:cNvPicPr>
          <p:nvPr/>
        </p:nvPicPr>
        <p:blipFill>
          <a:blip r:embed="rId6"/>
          <a:stretch>
            <a:fillRect/>
          </a:stretch>
        </p:blipFill>
        <p:spPr>
          <a:xfrm>
            <a:off x="146074" y="3001447"/>
            <a:ext cx="4660900" cy="977900"/>
          </a:xfrm>
          <a:prstGeom prst="rect">
            <a:avLst/>
          </a:prstGeom>
        </p:spPr>
      </p:pic>
    </p:spTree>
    <p:extLst>
      <p:ext uri="{BB962C8B-B14F-4D97-AF65-F5344CB8AC3E}">
        <p14:creationId xmlns:p14="http://schemas.microsoft.com/office/powerpoint/2010/main" val="12969518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36DFD-6B33-9C4F-B78C-B1F505D52B2D}"/>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E263D207-38EF-F542-BE69-3830C76B6217}"/>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807A0A64-FA97-514C-8A89-FF7C502FBD44}"/>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C39190FB-2420-FA46-97B6-084815DB47F7}"/>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B7B9D4B-E5C5-D74F-8FEC-8D66343C1E47}"/>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E26FBD85-E43F-AB41-8A1A-6366E6EFC6E9}"/>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B2E7DC64-ABCE-7F49-8336-3BE3D6296FCE}"/>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A9142AD1-86DB-484F-85F1-8017DD90CB9C}"/>
              </a:ext>
            </a:extLst>
          </p:cNvPr>
          <p:cNvPicPr>
            <a:picLocks noChangeAspect="1"/>
          </p:cNvPicPr>
          <p:nvPr/>
        </p:nvPicPr>
        <p:blipFill>
          <a:blip r:embed="rId5"/>
          <a:stretch>
            <a:fillRect/>
          </a:stretch>
        </p:blipFill>
        <p:spPr>
          <a:xfrm>
            <a:off x="554253" y="1725510"/>
            <a:ext cx="4330700" cy="939800"/>
          </a:xfrm>
          <a:prstGeom prst="rect">
            <a:avLst/>
          </a:prstGeom>
        </p:spPr>
      </p:pic>
      <p:pic>
        <p:nvPicPr>
          <p:cNvPr id="12" name="Picture 11">
            <a:extLst>
              <a:ext uri="{FF2B5EF4-FFF2-40B4-BE49-F238E27FC236}">
                <a16:creationId xmlns:a16="http://schemas.microsoft.com/office/drawing/2014/main" id="{2DB61A48-0908-2B47-9249-345840B3F477}"/>
              </a:ext>
            </a:extLst>
          </p:cNvPr>
          <p:cNvPicPr>
            <a:picLocks noChangeAspect="1"/>
          </p:cNvPicPr>
          <p:nvPr/>
        </p:nvPicPr>
        <p:blipFill>
          <a:blip r:embed="rId6"/>
          <a:stretch>
            <a:fillRect/>
          </a:stretch>
        </p:blipFill>
        <p:spPr>
          <a:xfrm>
            <a:off x="146074" y="3001447"/>
            <a:ext cx="4660900" cy="977900"/>
          </a:xfrm>
          <a:prstGeom prst="rect">
            <a:avLst/>
          </a:prstGeom>
        </p:spPr>
      </p:pic>
      <p:pic>
        <p:nvPicPr>
          <p:cNvPr id="13" name="Picture 12">
            <a:extLst>
              <a:ext uri="{FF2B5EF4-FFF2-40B4-BE49-F238E27FC236}">
                <a16:creationId xmlns:a16="http://schemas.microsoft.com/office/drawing/2014/main" id="{4998E699-4E35-7E43-8BE4-0925A79AD466}"/>
              </a:ext>
            </a:extLst>
          </p:cNvPr>
          <p:cNvPicPr>
            <a:picLocks noChangeAspect="1"/>
          </p:cNvPicPr>
          <p:nvPr/>
        </p:nvPicPr>
        <p:blipFill>
          <a:blip r:embed="rId7"/>
          <a:stretch>
            <a:fillRect/>
          </a:stretch>
        </p:blipFill>
        <p:spPr>
          <a:xfrm>
            <a:off x="6960096" y="1395310"/>
            <a:ext cx="1257300" cy="330200"/>
          </a:xfrm>
          <a:prstGeom prst="rect">
            <a:avLst/>
          </a:prstGeom>
        </p:spPr>
      </p:pic>
      <p:sp>
        <p:nvSpPr>
          <p:cNvPr id="14" name="Freeform 13">
            <a:extLst>
              <a:ext uri="{FF2B5EF4-FFF2-40B4-BE49-F238E27FC236}">
                <a16:creationId xmlns:a16="http://schemas.microsoft.com/office/drawing/2014/main" id="{9E644635-5136-E242-907A-EF3B65C77B7C}"/>
              </a:ext>
            </a:extLst>
          </p:cNvPr>
          <p:cNvSpPr/>
          <p:nvPr/>
        </p:nvSpPr>
        <p:spPr>
          <a:xfrm>
            <a:off x="6100763" y="1611059"/>
            <a:ext cx="657225" cy="389191"/>
          </a:xfrm>
          <a:custGeom>
            <a:avLst/>
            <a:gdLst>
              <a:gd name="connsiteX0" fmla="*/ 0 w 657225"/>
              <a:gd name="connsiteY0" fmla="*/ 389191 h 389191"/>
              <a:gd name="connsiteX1" fmla="*/ 285750 w 657225"/>
              <a:gd name="connsiteY1" fmla="*/ 46291 h 389191"/>
              <a:gd name="connsiteX2" fmla="*/ 657225 w 657225"/>
              <a:gd name="connsiteY2" fmla="*/ 3429 h 389191"/>
              <a:gd name="connsiteX3" fmla="*/ 657225 w 657225"/>
              <a:gd name="connsiteY3" fmla="*/ 3429 h 389191"/>
            </a:gdLst>
            <a:ahLst/>
            <a:cxnLst>
              <a:cxn ang="0">
                <a:pos x="connsiteX0" y="connsiteY0"/>
              </a:cxn>
              <a:cxn ang="0">
                <a:pos x="connsiteX1" y="connsiteY1"/>
              </a:cxn>
              <a:cxn ang="0">
                <a:pos x="connsiteX2" y="connsiteY2"/>
              </a:cxn>
              <a:cxn ang="0">
                <a:pos x="connsiteX3" y="connsiteY3"/>
              </a:cxn>
            </a:cxnLst>
            <a:rect l="l" t="t" r="r" b="b"/>
            <a:pathLst>
              <a:path w="657225" h="389191">
                <a:moveTo>
                  <a:pt x="0" y="389191"/>
                </a:moveTo>
                <a:cubicBezTo>
                  <a:pt x="88106" y="249888"/>
                  <a:pt x="176213" y="110585"/>
                  <a:pt x="285750" y="46291"/>
                </a:cubicBezTo>
                <a:cubicBezTo>
                  <a:pt x="395288" y="-18003"/>
                  <a:pt x="657225" y="3429"/>
                  <a:pt x="657225" y="3429"/>
                </a:cubicBezTo>
                <a:lnTo>
                  <a:pt x="657225" y="3429"/>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36241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E2EB7-6040-2646-AB83-BB827B6E90D3}"/>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5F8510C2-E4D6-924D-85DE-0A97003A94B4}"/>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5278891-D950-3D49-80E4-5034A098D749}"/>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92D9895A-8DCC-8440-A3D8-E9A3E65F5AD8}"/>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856B89E5-A7EE-C248-83EB-CDE6EB30EAFF}"/>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CABFACBF-4016-F645-88B1-4A447F3C2908}"/>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BCBD0E29-F7FB-CC41-AD9E-73894A3F3A3C}"/>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94208D3E-0ECE-8246-9140-26D4736FA244}"/>
              </a:ext>
            </a:extLst>
          </p:cNvPr>
          <p:cNvPicPr>
            <a:picLocks noChangeAspect="1"/>
          </p:cNvPicPr>
          <p:nvPr/>
        </p:nvPicPr>
        <p:blipFill>
          <a:blip r:embed="rId5"/>
          <a:stretch>
            <a:fillRect/>
          </a:stretch>
        </p:blipFill>
        <p:spPr>
          <a:xfrm>
            <a:off x="554253" y="1725510"/>
            <a:ext cx="4330700" cy="939800"/>
          </a:xfrm>
          <a:prstGeom prst="rect">
            <a:avLst/>
          </a:prstGeom>
        </p:spPr>
      </p:pic>
      <p:pic>
        <p:nvPicPr>
          <p:cNvPr id="13" name="Picture 12">
            <a:extLst>
              <a:ext uri="{FF2B5EF4-FFF2-40B4-BE49-F238E27FC236}">
                <a16:creationId xmlns:a16="http://schemas.microsoft.com/office/drawing/2014/main" id="{A7553707-C540-474B-83E0-7666498449A8}"/>
              </a:ext>
            </a:extLst>
          </p:cNvPr>
          <p:cNvPicPr>
            <a:picLocks noChangeAspect="1"/>
          </p:cNvPicPr>
          <p:nvPr/>
        </p:nvPicPr>
        <p:blipFill>
          <a:blip r:embed="rId6"/>
          <a:stretch>
            <a:fillRect/>
          </a:stretch>
        </p:blipFill>
        <p:spPr>
          <a:xfrm>
            <a:off x="6960096" y="1395310"/>
            <a:ext cx="1257300" cy="330200"/>
          </a:xfrm>
          <a:prstGeom prst="rect">
            <a:avLst/>
          </a:prstGeom>
        </p:spPr>
      </p:pic>
      <p:sp>
        <p:nvSpPr>
          <p:cNvPr id="14" name="Freeform 13">
            <a:extLst>
              <a:ext uri="{FF2B5EF4-FFF2-40B4-BE49-F238E27FC236}">
                <a16:creationId xmlns:a16="http://schemas.microsoft.com/office/drawing/2014/main" id="{EDE34E85-47C9-D247-81BC-692FA058BCA1}"/>
              </a:ext>
            </a:extLst>
          </p:cNvPr>
          <p:cNvSpPr/>
          <p:nvPr/>
        </p:nvSpPr>
        <p:spPr>
          <a:xfrm>
            <a:off x="6100763" y="1611059"/>
            <a:ext cx="657225" cy="389191"/>
          </a:xfrm>
          <a:custGeom>
            <a:avLst/>
            <a:gdLst>
              <a:gd name="connsiteX0" fmla="*/ 0 w 657225"/>
              <a:gd name="connsiteY0" fmla="*/ 389191 h 389191"/>
              <a:gd name="connsiteX1" fmla="*/ 285750 w 657225"/>
              <a:gd name="connsiteY1" fmla="*/ 46291 h 389191"/>
              <a:gd name="connsiteX2" fmla="*/ 657225 w 657225"/>
              <a:gd name="connsiteY2" fmla="*/ 3429 h 389191"/>
              <a:gd name="connsiteX3" fmla="*/ 657225 w 657225"/>
              <a:gd name="connsiteY3" fmla="*/ 3429 h 389191"/>
            </a:gdLst>
            <a:ahLst/>
            <a:cxnLst>
              <a:cxn ang="0">
                <a:pos x="connsiteX0" y="connsiteY0"/>
              </a:cxn>
              <a:cxn ang="0">
                <a:pos x="connsiteX1" y="connsiteY1"/>
              </a:cxn>
              <a:cxn ang="0">
                <a:pos x="connsiteX2" y="connsiteY2"/>
              </a:cxn>
              <a:cxn ang="0">
                <a:pos x="connsiteX3" y="connsiteY3"/>
              </a:cxn>
            </a:cxnLst>
            <a:rect l="l" t="t" r="r" b="b"/>
            <a:pathLst>
              <a:path w="657225" h="389191">
                <a:moveTo>
                  <a:pt x="0" y="389191"/>
                </a:moveTo>
                <a:cubicBezTo>
                  <a:pt x="88106" y="249888"/>
                  <a:pt x="176213" y="110585"/>
                  <a:pt x="285750" y="46291"/>
                </a:cubicBezTo>
                <a:cubicBezTo>
                  <a:pt x="395288" y="-18003"/>
                  <a:pt x="657225" y="3429"/>
                  <a:pt x="657225" y="3429"/>
                </a:cubicBezTo>
                <a:lnTo>
                  <a:pt x="657225" y="3429"/>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A99579F8-C914-174E-BF69-59C14BAAA970}"/>
              </a:ext>
            </a:extLst>
          </p:cNvPr>
          <p:cNvCxnSpPr>
            <a:cxnSpLocks/>
          </p:cNvCxnSpPr>
          <p:nvPr/>
        </p:nvCxnSpPr>
        <p:spPr>
          <a:xfrm flipV="1">
            <a:off x="5895283" y="2564904"/>
            <a:ext cx="1698815" cy="10801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FE57C56-5031-2944-83A7-B0F9E8035EDD}"/>
              </a:ext>
            </a:extLst>
          </p:cNvPr>
          <p:cNvCxnSpPr>
            <a:cxnSpLocks/>
          </p:cNvCxnSpPr>
          <p:nvPr/>
        </p:nvCxnSpPr>
        <p:spPr>
          <a:xfrm flipH="1">
            <a:off x="4290923" y="4740101"/>
            <a:ext cx="868081" cy="5473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A9B79930-B04C-1A45-956B-188FE438081B}"/>
              </a:ext>
            </a:extLst>
          </p:cNvPr>
          <p:cNvPicPr>
            <a:picLocks noChangeAspect="1"/>
          </p:cNvPicPr>
          <p:nvPr/>
        </p:nvPicPr>
        <p:blipFill>
          <a:blip r:embed="rId7"/>
          <a:stretch>
            <a:fillRect/>
          </a:stretch>
        </p:blipFill>
        <p:spPr>
          <a:xfrm>
            <a:off x="5407203" y="4445096"/>
            <a:ext cx="292100" cy="317500"/>
          </a:xfrm>
          <a:prstGeom prst="rect">
            <a:avLst/>
          </a:prstGeom>
        </p:spPr>
      </p:pic>
      <p:cxnSp>
        <p:nvCxnSpPr>
          <p:cNvPr id="18" name="Straight Arrow Connector 17">
            <a:extLst>
              <a:ext uri="{FF2B5EF4-FFF2-40B4-BE49-F238E27FC236}">
                <a16:creationId xmlns:a16="http://schemas.microsoft.com/office/drawing/2014/main" id="{A3E9DB57-85F1-A541-9F0F-FF8DCA748BE6}"/>
              </a:ext>
            </a:extLst>
          </p:cNvPr>
          <p:cNvCxnSpPr>
            <a:cxnSpLocks/>
          </p:cNvCxnSpPr>
          <p:nvPr/>
        </p:nvCxnSpPr>
        <p:spPr>
          <a:xfrm flipH="1" flipV="1">
            <a:off x="4680444" y="3740391"/>
            <a:ext cx="1529950" cy="2394579"/>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DA18290A-C050-944B-A6D8-45905098BB12}"/>
              </a:ext>
            </a:extLst>
          </p:cNvPr>
          <p:cNvPicPr>
            <a:picLocks noChangeAspect="1"/>
          </p:cNvPicPr>
          <p:nvPr/>
        </p:nvPicPr>
        <p:blipFill>
          <a:blip r:embed="rId8"/>
          <a:stretch>
            <a:fillRect/>
          </a:stretch>
        </p:blipFill>
        <p:spPr>
          <a:xfrm>
            <a:off x="7677671" y="2544660"/>
            <a:ext cx="279400" cy="241300"/>
          </a:xfrm>
          <a:prstGeom prst="rect">
            <a:avLst/>
          </a:prstGeom>
        </p:spPr>
      </p:pic>
      <p:sp>
        <p:nvSpPr>
          <p:cNvPr id="20" name="Oval 19">
            <a:extLst>
              <a:ext uri="{FF2B5EF4-FFF2-40B4-BE49-F238E27FC236}">
                <a16:creationId xmlns:a16="http://schemas.microsoft.com/office/drawing/2014/main" id="{54D01917-BEF7-D24B-8B9D-0ECE4319AB94}"/>
              </a:ext>
            </a:extLst>
          </p:cNvPr>
          <p:cNvSpPr/>
          <p:nvPr/>
        </p:nvSpPr>
        <p:spPr>
          <a:xfrm>
            <a:off x="5154437" y="465199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493DE31-231B-2944-A901-E62EBCA3564B}"/>
              </a:ext>
            </a:extLst>
          </p:cNvPr>
          <p:cNvPicPr>
            <a:picLocks noChangeAspect="1"/>
          </p:cNvPicPr>
          <p:nvPr/>
        </p:nvPicPr>
        <p:blipFill>
          <a:blip r:embed="rId9"/>
          <a:stretch>
            <a:fillRect/>
          </a:stretch>
        </p:blipFill>
        <p:spPr>
          <a:xfrm>
            <a:off x="4392588" y="4458524"/>
            <a:ext cx="406400" cy="279400"/>
          </a:xfrm>
          <a:prstGeom prst="rect">
            <a:avLst/>
          </a:prstGeom>
        </p:spPr>
      </p:pic>
    </p:spTree>
    <p:extLst>
      <p:ext uri="{BB962C8B-B14F-4D97-AF65-F5344CB8AC3E}">
        <p14:creationId xmlns:p14="http://schemas.microsoft.com/office/powerpoint/2010/main" val="40014767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FF840-BF6C-4846-90E0-6149CD2477D7}"/>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6B06CDBE-B5F5-8344-9AD8-EAEEE741F1C2}"/>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81080550-323B-644A-8875-FA9357506A38}"/>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DDB65F00-F0AC-DA42-8358-FF9CF8E35560}"/>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DBEDAB8A-B5B2-F64D-B63C-A2794ED675B6}"/>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1CD2104C-B3C5-DB48-8E5F-0A8037A5AEBD}"/>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522AADC7-AB7E-4449-BCBD-07E87121DD97}"/>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2A6BDFCA-1EC3-6D49-9228-4157DC7194EF}"/>
              </a:ext>
            </a:extLst>
          </p:cNvPr>
          <p:cNvPicPr>
            <a:picLocks noChangeAspect="1"/>
          </p:cNvPicPr>
          <p:nvPr/>
        </p:nvPicPr>
        <p:blipFill>
          <a:blip r:embed="rId5"/>
          <a:stretch>
            <a:fillRect/>
          </a:stretch>
        </p:blipFill>
        <p:spPr>
          <a:xfrm>
            <a:off x="554253" y="1725510"/>
            <a:ext cx="4330700" cy="939800"/>
          </a:xfrm>
          <a:prstGeom prst="rect">
            <a:avLst/>
          </a:prstGeom>
        </p:spPr>
      </p:pic>
      <p:pic>
        <p:nvPicPr>
          <p:cNvPr id="13" name="Picture 12">
            <a:extLst>
              <a:ext uri="{FF2B5EF4-FFF2-40B4-BE49-F238E27FC236}">
                <a16:creationId xmlns:a16="http://schemas.microsoft.com/office/drawing/2014/main" id="{649CCDBB-7F6C-7F4D-B2AF-ECD0F138FAEF}"/>
              </a:ext>
            </a:extLst>
          </p:cNvPr>
          <p:cNvPicPr>
            <a:picLocks noChangeAspect="1"/>
          </p:cNvPicPr>
          <p:nvPr/>
        </p:nvPicPr>
        <p:blipFill>
          <a:blip r:embed="rId6"/>
          <a:stretch>
            <a:fillRect/>
          </a:stretch>
        </p:blipFill>
        <p:spPr>
          <a:xfrm>
            <a:off x="6960096" y="1395310"/>
            <a:ext cx="1257300" cy="330200"/>
          </a:xfrm>
          <a:prstGeom prst="rect">
            <a:avLst/>
          </a:prstGeom>
        </p:spPr>
      </p:pic>
      <p:sp>
        <p:nvSpPr>
          <p:cNvPr id="14" name="Freeform 13">
            <a:extLst>
              <a:ext uri="{FF2B5EF4-FFF2-40B4-BE49-F238E27FC236}">
                <a16:creationId xmlns:a16="http://schemas.microsoft.com/office/drawing/2014/main" id="{8C139EB5-B857-A94E-8A77-C6D662979861}"/>
              </a:ext>
            </a:extLst>
          </p:cNvPr>
          <p:cNvSpPr/>
          <p:nvPr/>
        </p:nvSpPr>
        <p:spPr>
          <a:xfrm>
            <a:off x="6100763" y="1611059"/>
            <a:ext cx="657225" cy="389191"/>
          </a:xfrm>
          <a:custGeom>
            <a:avLst/>
            <a:gdLst>
              <a:gd name="connsiteX0" fmla="*/ 0 w 657225"/>
              <a:gd name="connsiteY0" fmla="*/ 389191 h 389191"/>
              <a:gd name="connsiteX1" fmla="*/ 285750 w 657225"/>
              <a:gd name="connsiteY1" fmla="*/ 46291 h 389191"/>
              <a:gd name="connsiteX2" fmla="*/ 657225 w 657225"/>
              <a:gd name="connsiteY2" fmla="*/ 3429 h 389191"/>
              <a:gd name="connsiteX3" fmla="*/ 657225 w 657225"/>
              <a:gd name="connsiteY3" fmla="*/ 3429 h 389191"/>
            </a:gdLst>
            <a:ahLst/>
            <a:cxnLst>
              <a:cxn ang="0">
                <a:pos x="connsiteX0" y="connsiteY0"/>
              </a:cxn>
              <a:cxn ang="0">
                <a:pos x="connsiteX1" y="connsiteY1"/>
              </a:cxn>
              <a:cxn ang="0">
                <a:pos x="connsiteX2" y="connsiteY2"/>
              </a:cxn>
              <a:cxn ang="0">
                <a:pos x="connsiteX3" y="connsiteY3"/>
              </a:cxn>
            </a:cxnLst>
            <a:rect l="l" t="t" r="r" b="b"/>
            <a:pathLst>
              <a:path w="657225" h="389191">
                <a:moveTo>
                  <a:pt x="0" y="389191"/>
                </a:moveTo>
                <a:cubicBezTo>
                  <a:pt x="88106" y="249888"/>
                  <a:pt x="176213" y="110585"/>
                  <a:pt x="285750" y="46291"/>
                </a:cubicBezTo>
                <a:cubicBezTo>
                  <a:pt x="395288" y="-18003"/>
                  <a:pt x="657225" y="3429"/>
                  <a:pt x="657225" y="3429"/>
                </a:cubicBezTo>
                <a:lnTo>
                  <a:pt x="657225" y="3429"/>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A4AA64B9-98F5-6E41-8E39-6463E1F8867D}"/>
              </a:ext>
            </a:extLst>
          </p:cNvPr>
          <p:cNvCxnSpPr>
            <a:cxnSpLocks/>
          </p:cNvCxnSpPr>
          <p:nvPr/>
        </p:nvCxnSpPr>
        <p:spPr>
          <a:xfrm flipV="1">
            <a:off x="5895283" y="2564904"/>
            <a:ext cx="1698815" cy="10801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EE656A8-16C2-1648-8E2E-08CC44C84E1B}"/>
              </a:ext>
            </a:extLst>
          </p:cNvPr>
          <p:cNvCxnSpPr>
            <a:cxnSpLocks/>
          </p:cNvCxnSpPr>
          <p:nvPr/>
        </p:nvCxnSpPr>
        <p:spPr>
          <a:xfrm flipH="1">
            <a:off x="4290923" y="4740101"/>
            <a:ext cx="868081" cy="5473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408D8670-4EA7-1B46-BB3E-763226F88790}"/>
              </a:ext>
            </a:extLst>
          </p:cNvPr>
          <p:cNvPicPr>
            <a:picLocks noChangeAspect="1"/>
          </p:cNvPicPr>
          <p:nvPr/>
        </p:nvPicPr>
        <p:blipFill>
          <a:blip r:embed="rId7"/>
          <a:stretch>
            <a:fillRect/>
          </a:stretch>
        </p:blipFill>
        <p:spPr>
          <a:xfrm>
            <a:off x="5407203" y="4445096"/>
            <a:ext cx="292100" cy="317500"/>
          </a:xfrm>
          <a:prstGeom prst="rect">
            <a:avLst/>
          </a:prstGeom>
        </p:spPr>
      </p:pic>
      <p:cxnSp>
        <p:nvCxnSpPr>
          <p:cNvPr id="18" name="Straight Arrow Connector 17">
            <a:extLst>
              <a:ext uri="{FF2B5EF4-FFF2-40B4-BE49-F238E27FC236}">
                <a16:creationId xmlns:a16="http://schemas.microsoft.com/office/drawing/2014/main" id="{DE59531B-C0B8-C942-8832-66436F14B2F5}"/>
              </a:ext>
            </a:extLst>
          </p:cNvPr>
          <p:cNvCxnSpPr>
            <a:cxnSpLocks/>
          </p:cNvCxnSpPr>
          <p:nvPr/>
        </p:nvCxnSpPr>
        <p:spPr>
          <a:xfrm flipH="1" flipV="1">
            <a:off x="4680444" y="3740391"/>
            <a:ext cx="1529950" cy="2394579"/>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0921F2D8-DC7C-5B4D-808F-B38E71F9DEEA}"/>
              </a:ext>
            </a:extLst>
          </p:cNvPr>
          <p:cNvPicPr>
            <a:picLocks noChangeAspect="1"/>
          </p:cNvPicPr>
          <p:nvPr/>
        </p:nvPicPr>
        <p:blipFill>
          <a:blip r:embed="rId8"/>
          <a:stretch>
            <a:fillRect/>
          </a:stretch>
        </p:blipFill>
        <p:spPr>
          <a:xfrm>
            <a:off x="7677671" y="2544660"/>
            <a:ext cx="279400" cy="241300"/>
          </a:xfrm>
          <a:prstGeom prst="rect">
            <a:avLst/>
          </a:prstGeom>
        </p:spPr>
      </p:pic>
      <p:sp>
        <p:nvSpPr>
          <p:cNvPr id="20" name="Oval 19">
            <a:extLst>
              <a:ext uri="{FF2B5EF4-FFF2-40B4-BE49-F238E27FC236}">
                <a16:creationId xmlns:a16="http://schemas.microsoft.com/office/drawing/2014/main" id="{A7C82645-7E46-F149-837B-1ED4535CEB8D}"/>
              </a:ext>
            </a:extLst>
          </p:cNvPr>
          <p:cNvSpPr/>
          <p:nvPr/>
        </p:nvSpPr>
        <p:spPr>
          <a:xfrm>
            <a:off x="5154437" y="465199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34F07EBF-2D1B-0B40-8D9D-096774166A44}"/>
              </a:ext>
            </a:extLst>
          </p:cNvPr>
          <p:cNvPicPr>
            <a:picLocks noChangeAspect="1"/>
          </p:cNvPicPr>
          <p:nvPr/>
        </p:nvPicPr>
        <p:blipFill>
          <a:blip r:embed="rId9"/>
          <a:stretch>
            <a:fillRect/>
          </a:stretch>
        </p:blipFill>
        <p:spPr>
          <a:xfrm>
            <a:off x="4392588" y="4458524"/>
            <a:ext cx="406400" cy="279400"/>
          </a:xfrm>
          <a:prstGeom prst="rect">
            <a:avLst/>
          </a:prstGeom>
        </p:spPr>
      </p:pic>
      <p:pic>
        <p:nvPicPr>
          <p:cNvPr id="22" name="Picture 21">
            <a:extLst>
              <a:ext uri="{FF2B5EF4-FFF2-40B4-BE49-F238E27FC236}">
                <a16:creationId xmlns:a16="http://schemas.microsoft.com/office/drawing/2014/main" id="{0665F34C-DCDB-F941-B853-76B953E5889F}"/>
              </a:ext>
            </a:extLst>
          </p:cNvPr>
          <p:cNvPicPr>
            <a:picLocks noChangeAspect="1"/>
          </p:cNvPicPr>
          <p:nvPr/>
        </p:nvPicPr>
        <p:blipFill>
          <a:blip r:embed="rId10"/>
          <a:stretch>
            <a:fillRect/>
          </a:stretch>
        </p:blipFill>
        <p:spPr>
          <a:xfrm>
            <a:off x="9552384" y="5129655"/>
            <a:ext cx="1968500" cy="736600"/>
          </a:xfrm>
          <a:prstGeom prst="rect">
            <a:avLst/>
          </a:prstGeom>
        </p:spPr>
      </p:pic>
    </p:spTree>
    <p:extLst>
      <p:ext uri="{BB962C8B-B14F-4D97-AF65-F5344CB8AC3E}">
        <p14:creationId xmlns:p14="http://schemas.microsoft.com/office/powerpoint/2010/main" val="41407735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B8499-A41E-3B40-834F-3E56B717A712}"/>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9F77368F-8D53-C546-A267-67A9944C9916}"/>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D96CD3B2-C70C-574C-AE99-EDF4A747953B}"/>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1A99E8A8-00F6-104D-9F1B-DDEC47BF5EDB}"/>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FB990DB-40AC-5B45-BFA5-3995F8FE8CF8}"/>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023BEBAE-8CC9-6842-AC40-824B2323B7CC}"/>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6A0117C3-EE75-E748-968C-B29754015FC4}"/>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67EEC377-92A9-3B41-A86A-9069D4CB0731}"/>
              </a:ext>
            </a:extLst>
          </p:cNvPr>
          <p:cNvPicPr>
            <a:picLocks noChangeAspect="1"/>
          </p:cNvPicPr>
          <p:nvPr/>
        </p:nvPicPr>
        <p:blipFill>
          <a:blip r:embed="rId5"/>
          <a:stretch>
            <a:fillRect/>
          </a:stretch>
        </p:blipFill>
        <p:spPr>
          <a:xfrm>
            <a:off x="554253" y="1725510"/>
            <a:ext cx="4330700" cy="939800"/>
          </a:xfrm>
          <a:prstGeom prst="rect">
            <a:avLst/>
          </a:prstGeom>
        </p:spPr>
      </p:pic>
      <p:pic>
        <p:nvPicPr>
          <p:cNvPr id="13" name="Picture 12">
            <a:extLst>
              <a:ext uri="{FF2B5EF4-FFF2-40B4-BE49-F238E27FC236}">
                <a16:creationId xmlns:a16="http://schemas.microsoft.com/office/drawing/2014/main" id="{176CC5A7-7785-FB45-9DC2-180F175979B5}"/>
              </a:ext>
            </a:extLst>
          </p:cNvPr>
          <p:cNvPicPr>
            <a:picLocks noChangeAspect="1"/>
          </p:cNvPicPr>
          <p:nvPr/>
        </p:nvPicPr>
        <p:blipFill>
          <a:blip r:embed="rId6"/>
          <a:stretch>
            <a:fillRect/>
          </a:stretch>
        </p:blipFill>
        <p:spPr>
          <a:xfrm>
            <a:off x="6960096" y="1395310"/>
            <a:ext cx="1257300" cy="330200"/>
          </a:xfrm>
          <a:prstGeom prst="rect">
            <a:avLst/>
          </a:prstGeom>
        </p:spPr>
      </p:pic>
      <p:sp>
        <p:nvSpPr>
          <p:cNvPr id="14" name="Freeform 13">
            <a:extLst>
              <a:ext uri="{FF2B5EF4-FFF2-40B4-BE49-F238E27FC236}">
                <a16:creationId xmlns:a16="http://schemas.microsoft.com/office/drawing/2014/main" id="{BAF83CAC-F10C-4049-9880-5D133A0B9BDB}"/>
              </a:ext>
            </a:extLst>
          </p:cNvPr>
          <p:cNvSpPr/>
          <p:nvPr/>
        </p:nvSpPr>
        <p:spPr>
          <a:xfrm>
            <a:off x="6100763" y="1611059"/>
            <a:ext cx="657225" cy="389191"/>
          </a:xfrm>
          <a:custGeom>
            <a:avLst/>
            <a:gdLst>
              <a:gd name="connsiteX0" fmla="*/ 0 w 657225"/>
              <a:gd name="connsiteY0" fmla="*/ 389191 h 389191"/>
              <a:gd name="connsiteX1" fmla="*/ 285750 w 657225"/>
              <a:gd name="connsiteY1" fmla="*/ 46291 h 389191"/>
              <a:gd name="connsiteX2" fmla="*/ 657225 w 657225"/>
              <a:gd name="connsiteY2" fmla="*/ 3429 h 389191"/>
              <a:gd name="connsiteX3" fmla="*/ 657225 w 657225"/>
              <a:gd name="connsiteY3" fmla="*/ 3429 h 389191"/>
            </a:gdLst>
            <a:ahLst/>
            <a:cxnLst>
              <a:cxn ang="0">
                <a:pos x="connsiteX0" y="connsiteY0"/>
              </a:cxn>
              <a:cxn ang="0">
                <a:pos x="connsiteX1" y="connsiteY1"/>
              </a:cxn>
              <a:cxn ang="0">
                <a:pos x="connsiteX2" y="connsiteY2"/>
              </a:cxn>
              <a:cxn ang="0">
                <a:pos x="connsiteX3" y="connsiteY3"/>
              </a:cxn>
            </a:cxnLst>
            <a:rect l="l" t="t" r="r" b="b"/>
            <a:pathLst>
              <a:path w="657225" h="389191">
                <a:moveTo>
                  <a:pt x="0" y="389191"/>
                </a:moveTo>
                <a:cubicBezTo>
                  <a:pt x="88106" y="249888"/>
                  <a:pt x="176213" y="110585"/>
                  <a:pt x="285750" y="46291"/>
                </a:cubicBezTo>
                <a:cubicBezTo>
                  <a:pt x="395288" y="-18003"/>
                  <a:pt x="657225" y="3429"/>
                  <a:pt x="657225" y="3429"/>
                </a:cubicBezTo>
                <a:lnTo>
                  <a:pt x="657225" y="3429"/>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08F81D1F-EDB5-6543-9FA7-FFBBA9E0B134}"/>
              </a:ext>
            </a:extLst>
          </p:cNvPr>
          <p:cNvCxnSpPr>
            <a:cxnSpLocks/>
          </p:cNvCxnSpPr>
          <p:nvPr/>
        </p:nvCxnSpPr>
        <p:spPr>
          <a:xfrm flipV="1">
            <a:off x="5895283" y="2564904"/>
            <a:ext cx="1698815" cy="10801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4AEF48E-8DDD-954D-82AF-F6BD2A5B864D}"/>
              </a:ext>
            </a:extLst>
          </p:cNvPr>
          <p:cNvCxnSpPr>
            <a:cxnSpLocks/>
          </p:cNvCxnSpPr>
          <p:nvPr/>
        </p:nvCxnSpPr>
        <p:spPr>
          <a:xfrm flipH="1">
            <a:off x="4290923" y="4740101"/>
            <a:ext cx="868081" cy="5473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847A0764-135F-E549-BD67-61BEA861A6E9}"/>
              </a:ext>
            </a:extLst>
          </p:cNvPr>
          <p:cNvPicPr>
            <a:picLocks noChangeAspect="1"/>
          </p:cNvPicPr>
          <p:nvPr/>
        </p:nvPicPr>
        <p:blipFill>
          <a:blip r:embed="rId7"/>
          <a:stretch>
            <a:fillRect/>
          </a:stretch>
        </p:blipFill>
        <p:spPr>
          <a:xfrm>
            <a:off x="5407203" y="4445096"/>
            <a:ext cx="292100" cy="317500"/>
          </a:xfrm>
          <a:prstGeom prst="rect">
            <a:avLst/>
          </a:prstGeom>
        </p:spPr>
      </p:pic>
      <p:cxnSp>
        <p:nvCxnSpPr>
          <p:cNvPr id="18" name="Straight Arrow Connector 17">
            <a:extLst>
              <a:ext uri="{FF2B5EF4-FFF2-40B4-BE49-F238E27FC236}">
                <a16:creationId xmlns:a16="http://schemas.microsoft.com/office/drawing/2014/main" id="{51AF852B-59F0-1A4D-AE34-995AAE108F38}"/>
              </a:ext>
            </a:extLst>
          </p:cNvPr>
          <p:cNvCxnSpPr>
            <a:cxnSpLocks/>
          </p:cNvCxnSpPr>
          <p:nvPr/>
        </p:nvCxnSpPr>
        <p:spPr>
          <a:xfrm flipH="1" flipV="1">
            <a:off x="4680444" y="3740391"/>
            <a:ext cx="1529950" cy="2394579"/>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074D8EC3-141D-7D4F-A27C-B16F0F755490}"/>
              </a:ext>
            </a:extLst>
          </p:cNvPr>
          <p:cNvPicPr>
            <a:picLocks noChangeAspect="1"/>
          </p:cNvPicPr>
          <p:nvPr/>
        </p:nvPicPr>
        <p:blipFill>
          <a:blip r:embed="rId8"/>
          <a:stretch>
            <a:fillRect/>
          </a:stretch>
        </p:blipFill>
        <p:spPr>
          <a:xfrm>
            <a:off x="7677671" y="2544660"/>
            <a:ext cx="279400" cy="241300"/>
          </a:xfrm>
          <a:prstGeom prst="rect">
            <a:avLst/>
          </a:prstGeom>
        </p:spPr>
      </p:pic>
      <p:sp>
        <p:nvSpPr>
          <p:cNvPr id="20" name="Oval 19">
            <a:extLst>
              <a:ext uri="{FF2B5EF4-FFF2-40B4-BE49-F238E27FC236}">
                <a16:creationId xmlns:a16="http://schemas.microsoft.com/office/drawing/2014/main" id="{1328508A-0F88-5649-8B21-699D06EED317}"/>
              </a:ext>
            </a:extLst>
          </p:cNvPr>
          <p:cNvSpPr/>
          <p:nvPr/>
        </p:nvSpPr>
        <p:spPr>
          <a:xfrm>
            <a:off x="5154437" y="465199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B435B771-471E-8547-B92E-52DB7331DB45}"/>
              </a:ext>
            </a:extLst>
          </p:cNvPr>
          <p:cNvPicPr>
            <a:picLocks noChangeAspect="1"/>
          </p:cNvPicPr>
          <p:nvPr/>
        </p:nvPicPr>
        <p:blipFill>
          <a:blip r:embed="rId9"/>
          <a:stretch>
            <a:fillRect/>
          </a:stretch>
        </p:blipFill>
        <p:spPr>
          <a:xfrm>
            <a:off x="4392588" y="4458524"/>
            <a:ext cx="406400" cy="279400"/>
          </a:xfrm>
          <a:prstGeom prst="rect">
            <a:avLst/>
          </a:prstGeom>
        </p:spPr>
      </p:pic>
      <p:pic>
        <p:nvPicPr>
          <p:cNvPr id="22" name="Picture 21">
            <a:extLst>
              <a:ext uri="{FF2B5EF4-FFF2-40B4-BE49-F238E27FC236}">
                <a16:creationId xmlns:a16="http://schemas.microsoft.com/office/drawing/2014/main" id="{D4126C35-F17A-6647-85FB-7FCE6CBC2458}"/>
              </a:ext>
            </a:extLst>
          </p:cNvPr>
          <p:cNvPicPr>
            <a:picLocks noChangeAspect="1"/>
          </p:cNvPicPr>
          <p:nvPr/>
        </p:nvPicPr>
        <p:blipFill>
          <a:blip r:embed="rId10"/>
          <a:stretch>
            <a:fillRect/>
          </a:stretch>
        </p:blipFill>
        <p:spPr>
          <a:xfrm>
            <a:off x="9552384" y="5129655"/>
            <a:ext cx="1968500" cy="736600"/>
          </a:xfrm>
          <a:prstGeom prst="rect">
            <a:avLst/>
          </a:prstGeom>
        </p:spPr>
      </p:pic>
      <p:pic>
        <p:nvPicPr>
          <p:cNvPr id="23" name="Picture 22">
            <a:extLst>
              <a:ext uri="{FF2B5EF4-FFF2-40B4-BE49-F238E27FC236}">
                <a16:creationId xmlns:a16="http://schemas.microsoft.com/office/drawing/2014/main" id="{67CA13E3-3037-B641-BBCA-3BEC44002818}"/>
              </a:ext>
            </a:extLst>
          </p:cNvPr>
          <p:cNvPicPr>
            <a:picLocks noChangeAspect="1"/>
          </p:cNvPicPr>
          <p:nvPr/>
        </p:nvPicPr>
        <p:blipFill>
          <a:blip r:embed="rId11"/>
          <a:stretch>
            <a:fillRect/>
          </a:stretch>
        </p:blipFill>
        <p:spPr>
          <a:xfrm>
            <a:off x="8482666" y="1951739"/>
            <a:ext cx="1828800" cy="317500"/>
          </a:xfrm>
          <a:prstGeom prst="rect">
            <a:avLst/>
          </a:prstGeom>
        </p:spPr>
      </p:pic>
      <p:pic>
        <p:nvPicPr>
          <p:cNvPr id="24" name="Picture 23">
            <a:extLst>
              <a:ext uri="{FF2B5EF4-FFF2-40B4-BE49-F238E27FC236}">
                <a16:creationId xmlns:a16="http://schemas.microsoft.com/office/drawing/2014/main" id="{4906BD8A-C443-5C49-A341-1F24868CD392}"/>
              </a:ext>
            </a:extLst>
          </p:cNvPr>
          <p:cNvPicPr>
            <a:picLocks noChangeAspect="1"/>
          </p:cNvPicPr>
          <p:nvPr/>
        </p:nvPicPr>
        <p:blipFill>
          <a:blip r:embed="rId12"/>
          <a:stretch>
            <a:fillRect/>
          </a:stretch>
        </p:blipFill>
        <p:spPr>
          <a:xfrm>
            <a:off x="8901766" y="2364886"/>
            <a:ext cx="2667000" cy="292100"/>
          </a:xfrm>
          <a:prstGeom prst="rect">
            <a:avLst/>
          </a:prstGeom>
        </p:spPr>
      </p:pic>
      <p:pic>
        <p:nvPicPr>
          <p:cNvPr id="25" name="Picture 24">
            <a:extLst>
              <a:ext uri="{FF2B5EF4-FFF2-40B4-BE49-F238E27FC236}">
                <a16:creationId xmlns:a16="http://schemas.microsoft.com/office/drawing/2014/main" id="{C90262E3-7AD2-5942-BBE0-C53AD3533D1E}"/>
              </a:ext>
            </a:extLst>
          </p:cNvPr>
          <p:cNvPicPr>
            <a:picLocks noChangeAspect="1"/>
          </p:cNvPicPr>
          <p:nvPr/>
        </p:nvPicPr>
        <p:blipFill>
          <a:blip r:embed="rId13"/>
          <a:stretch>
            <a:fillRect/>
          </a:stretch>
        </p:blipFill>
        <p:spPr>
          <a:xfrm>
            <a:off x="8458610" y="3195612"/>
            <a:ext cx="1676400" cy="292100"/>
          </a:xfrm>
          <a:prstGeom prst="rect">
            <a:avLst/>
          </a:prstGeom>
        </p:spPr>
      </p:pic>
      <p:pic>
        <p:nvPicPr>
          <p:cNvPr id="26" name="Picture 25">
            <a:extLst>
              <a:ext uri="{FF2B5EF4-FFF2-40B4-BE49-F238E27FC236}">
                <a16:creationId xmlns:a16="http://schemas.microsoft.com/office/drawing/2014/main" id="{0AA6FC83-721D-DF49-93F4-FF0878BF352B}"/>
              </a:ext>
            </a:extLst>
          </p:cNvPr>
          <p:cNvPicPr>
            <a:picLocks noChangeAspect="1"/>
          </p:cNvPicPr>
          <p:nvPr/>
        </p:nvPicPr>
        <p:blipFill>
          <a:blip r:embed="rId14"/>
          <a:stretch>
            <a:fillRect/>
          </a:stretch>
        </p:blipFill>
        <p:spPr>
          <a:xfrm>
            <a:off x="8818555" y="3663096"/>
            <a:ext cx="2819400" cy="317500"/>
          </a:xfrm>
          <a:prstGeom prst="rect">
            <a:avLst/>
          </a:prstGeom>
        </p:spPr>
      </p:pic>
    </p:spTree>
    <p:extLst>
      <p:ext uri="{BB962C8B-B14F-4D97-AF65-F5344CB8AC3E}">
        <p14:creationId xmlns:p14="http://schemas.microsoft.com/office/powerpoint/2010/main" val="425477886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29D5C-422F-5C4A-B395-B42FA655A0A1}"/>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661CA68A-6495-8746-A31B-C2CB177A0E96}"/>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A32A1010-8531-F049-A536-959110253582}"/>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FDB9905B-36A7-D24B-AA9F-1A7FED05FE46}"/>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862768A-E76A-AC45-AF98-3C74DC6C055D}"/>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7675D0BA-05A7-DB45-B9B3-50ABC5332EEC}"/>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EF9ED4EE-BC06-3142-8855-B077C7FF3013}"/>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995B22DA-95B0-634D-9CCB-F9DE02DD9A5F}"/>
              </a:ext>
            </a:extLst>
          </p:cNvPr>
          <p:cNvPicPr>
            <a:picLocks noChangeAspect="1"/>
          </p:cNvPicPr>
          <p:nvPr/>
        </p:nvPicPr>
        <p:blipFill>
          <a:blip r:embed="rId5"/>
          <a:stretch>
            <a:fillRect/>
          </a:stretch>
        </p:blipFill>
        <p:spPr>
          <a:xfrm>
            <a:off x="554253" y="1725510"/>
            <a:ext cx="4330700" cy="939800"/>
          </a:xfrm>
          <a:prstGeom prst="rect">
            <a:avLst/>
          </a:prstGeom>
        </p:spPr>
      </p:pic>
      <p:pic>
        <p:nvPicPr>
          <p:cNvPr id="13" name="Picture 12">
            <a:extLst>
              <a:ext uri="{FF2B5EF4-FFF2-40B4-BE49-F238E27FC236}">
                <a16:creationId xmlns:a16="http://schemas.microsoft.com/office/drawing/2014/main" id="{6703EF21-FED5-D045-8BDF-38DD9869F457}"/>
              </a:ext>
            </a:extLst>
          </p:cNvPr>
          <p:cNvPicPr>
            <a:picLocks noChangeAspect="1"/>
          </p:cNvPicPr>
          <p:nvPr/>
        </p:nvPicPr>
        <p:blipFill>
          <a:blip r:embed="rId6"/>
          <a:stretch>
            <a:fillRect/>
          </a:stretch>
        </p:blipFill>
        <p:spPr>
          <a:xfrm>
            <a:off x="6960096" y="1395310"/>
            <a:ext cx="1257300" cy="330200"/>
          </a:xfrm>
          <a:prstGeom prst="rect">
            <a:avLst/>
          </a:prstGeom>
        </p:spPr>
      </p:pic>
      <p:sp>
        <p:nvSpPr>
          <p:cNvPr id="14" name="Freeform 13">
            <a:extLst>
              <a:ext uri="{FF2B5EF4-FFF2-40B4-BE49-F238E27FC236}">
                <a16:creationId xmlns:a16="http://schemas.microsoft.com/office/drawing/2014/main" id="{C1B0404C-FFDD-9146-8567-DF35CDC59A6C}"/>
              </a:ext>
            </a:extLst>
          </p:cNvPr>
          <p:cNvSpPr/>
          <p:nvPr/>
        </p:nvSpPr>
        <p:spPr>
          <a:xfrm>
            <a:off x="6100763" y="1611059"/>
            <a:ext cx="657225" cy="389191"/>
          </a:xfrm>
          <a:custGeom>
            <a:avLst/>
            <a:gdLst>
              <a:gd name="connsiteX0" fmla="*/ 0 w 657225"/>
              <a:gd name="connsiteY0" fmla="*/ 389191 h 389191"/>
              <a:gd name="connsiteX1" fmla="*/ 285750 w 657225"/>
              <a:gd name="connsiteY1" fmla="*/ 46291 h 389191"/>
              <a:gd name="connsiteX2" fmla="*/ 657225 w 657225"/>
              <a:gd name="connsiteY2" fmla="*/ 3429 h 389191"/>
              <a:gd name="connsiteX3" fmla="*/ 657225 w 657225"/>
              <a:gd name="connsiteY3" fmla="*/ 3429 h 389191"/>
            </a:gdLst>
            <a:ahLst/>
            <a:cxnLst>
              <a:cxn ang="0">
                <a:pos x="connsiteX0" y="connsiteY0"/>
              </a:cxn>
              <a:cxn ang="0">
                <a:pos x="connsiteX1" y="connsiteY1"/>
              </a:cxn>
              <a:cxn ang="0">
                <a:pos x="connsiteX2" y="connsiteY2"/>
              </a:cxn>
              <a:cxn ang="0">
                <a:pos x="connsiteX3" y="connsiteY3"/>
              </a:cxn>
            </a:cxnLst>
            <a:rect l="l" t="t" r="r" b="b"/>
            <a:pathLst>
              <a:path w="657225" h="389191">
                <a:moveTo>
                  <a:pt x="0" y="389191"/>
                </a:moveTo>
                <a:cubicBezTo>
                  <a:pt x="88106" y="249888"/>
                  <a:pt x="176213" y="110585"/>
                  <a:pt x="285750" y="46291"/>
                </a:cubicBezTo>
                <a:cubicBezTo>
                  <a:pt x="395288" y="-18003"/>
                  <a:pt x="657225" y="3429"/>
                  <a:pt x="657225" y="3429"/>
                </a:cubicBezTo>
                <a:lnTo>
                  <a:pt x="657225" y="3429"/>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DDE979AE-271A-1E42-B169-70DB940437F8}"/>
              </a:ext>
            </a:extLst>
          </p:cNvPr>
          <p:cNvCxnSpPr>
            <a:cxnSpLocks/>
          </p:cNvCxnSpPr>
          <p:nvPr/>
        </p:nvCxnSpPr>
        <p:spPr>
          <a:xfrm flipV="1">
            <a:off x="5895283" y="2564904"/>
            <a:ext cx="1698815" cy="10801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9916B85-568F-7E4E-98EB-042399E8633F}"/>
              </a:ext>
            </a:extLst>
          </p:cNvPr>
          <p:cNvCxnSpPr>
            <a:cxnSpLocks/>
          </p:cNvCxnSpPr>
          <p:nvPr/>
        </p:nvCxnSpPr>
        <p:spPr>
          <a:xfrm flipH="1">
            <a:off x="4290923" y="4740101"/>
            <a:ext cx="868081" cy="5473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3D34572D-2DF4-C24C-AFE2-3AB607ABB8CA}"/>
              </a:ext>
            </a:extLst>
          </p:cNvPr>
          <p:cNvPicPr>
            <a:picLocks noChangeAspect="1"/>
          </p:cNvPicPr>
          <p:nvPr/>
        </p:nvPicPr>
        <p:blipFill>
          <a:blip r:embed="rId7"/>
          <a:stretch>
            <a:fillRect/>
          </a:stretch>
        </p:blipFill>
        <p:spPr>
          <a:xfrm>
            <a:off x="5407203" y="4445096"/>
            <a:ext cx="292100" cy="317500"/>
          </a:xfrm>
          <a:prstGeom prst="rect">
            <a:avLst/>
          </a:prstGeom>
        </p:spPr>
      </p:pic>
      <p:cxnSp>
        <p:nvCxnSpPr>
          <p:cNvPr id="18" name="Straight Arrow Connector 17">
            <a:extLst>
              <a:ext uri="{FF2B5EF4-FFF2-40B4-BE49-F238E27FC236}">
                <a16:creationId xmlns:a16="http://schemas.microsoft.com/office/drawing/2014/main" id="{B1A45036-3DDC-3B44-BA83-98831A477FC8}"/>
              </a:ext>
            </a:extLst>
          </p:cNvPr>
          <p:cNvCxnSpPr>
            <a:cxnSpLocks/>
          </p:cNvCxnSpPr>
          <p:nvPr/>
        </p:nvCxnSpPr>
        <p:spPr>
          <a:xfrm flipH="1" flipV="1">
            <a:off x="4680444" y="3740391"/>
            <a:ext cx="1529950" cy="2394579"/>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AAE1C00B-E9C4-3E4D-8B87-804F9B1F4886}"/>
              </a:ext>
            </a:extLst>
          </p:cNvPr>
          <p:cNvPicPr>
            <a:picLocks noChangeAspect="1"/>
          </p:cNvPicPr>
          <p:nvPr/>
        </p:nvPicPr>
        <p:blipFill>
          <a:blip r:embed="rId8"/>
          <a:stretch>
            <a:fillRect/>
          </a:stretch>
        </p:blipFill>
        <p:spPr>
          <a:xfrm>
            <a:off x="7677671" y="2544660"/>
            <a:ext cx="279400" cy="241300"/>
          </a:xfrm>
          <a:prstGeom prst="rect">
            <a:avLst/>
          </a:prstGeom>
        </p:spPr>
      </p:pic>
      <p:sp>
        <p:nvSpPr>
          <p:cNvPr id="20" name="Oval 19">
            <a:extLst>
              <a:ext uri="{FF2B5EF4-FFF2-40B4-BE49-F238E27FC236}">
                <a16:creationId xmlns:a16="http://schemas.microsoft.com/office/drawing/2014/main" id="{4EE9A99F-98FB-5F42-91B5-9B4F6F6E4E50}"/>
              </a:ext>
            </a:extLst>
          </p:cNvPr>
          <p:cNvSpPr/>
          <p:nvPr/>
        </p:nvSpPr>
        <p:spPr>
          <a:xfrm>
            <a:off x="5154437" y="465199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9698DAF9-14BD-9F46-B102-97288CBCD9C9}"/>
              </a:ext>
            </a:extLst>
          </p:cNvPr>
          <p:cNvPicPr>
            <a:picLocks noChangeAspect="1"/>
          </p:cNvPicPr>
          <p:nvPr/>
        </p:nvPicPr>
        <p:blipFill>
          <a:blip r:embed="rId9"/>
          <a:stretch>
            <a:fillRect/>
          </a:stretch>
        </p:blipFill>
        <p:spPr>
          <a:xfrm>
            <a:off x="4392588" y="4458524"/>
            <a:ext cx="406400" cy="279400"/>
          </a:xfrm>
          <a:prstGeom prst="rect">
            <a:avLst/>
          </a:prstGeom>
        </p:spPr>
      </p:pic>
      <p:pic>
        <p:nvPicPr>
          <p:cNvPr id="22" name="Picture 21">
            <a:extLst>
              <a:ext uri="{FF2B5EF4-FFF2-40B4-BE49-F238E27FC236}">
                <a16:creationId xmlns:a16="http://schemas.microsoft.com/office/drawing/2014/main" id="{D5408957-42BE-E540-8E48-8EFEE5CB3A79}"/>
              </a:ext>
            </a:extLst>
          </p:cNvPr>
          <p:cNvPicPr>
            <a:picLocks noChangeAspect="1"/>
          </p:cNvPicPr>
          <p:nvPr/>
        </p:nvPicPr>
        <p:blipFill>
          <a:blip r:embed="rId10"/>
          <a:stretch>
            <a:fillRect/>
          </a:stretch>
        </p:blipFill>
        <p:spPr>
          <a:xfrm>
            <a:off x="9552384" y="5129655"/>
            <a:ext cx="1968500" cy="736600"/>
          </a:xfrm>
          <a:prstGeom prst="rect">
            <a:avLst/>
          </a:prstGeom>
        </p:spPr>
      </p:pic>
      <p:pic>
        <p:nvPicPr>
          <p:cNvPr id="23" name="Picture 22">
            <a:extLst>
              <a:ext uri="{FF2B5EF4-FFF2-40B4-BE49-F238E27FC236}">
                <a16:creationId xmlns:a16="http://schemas.microsoft.com/office/drawing/2014/main" id="{D1FDC745-E5EB-2C45-B273-EA4DA2526553}"/>
              </a:ext>
            </a:extLst>
          </p:cNvPr>
          <p:cNvPicPr>
            <a:picLocks noChangeAspect="1"/>
          </p:cNvPicPr>
          <p:nvPr/>
        </p:nvPicPr>
        <p:blipFill>
          <a:blip r:embed="rId11"/>
          <a:stretch>
            <a:fillRect/>
          </a:stretch>
        </p:blipFill>
        <p:spPr>
          <a:xfrm>
            <a:off x="8482666" y="1951739"/>
            <a:ext cx="1828800" cy="317500"/>
          </a:xfrm>
          <a:prstGeom prst="rect">
            <a:avLst/>
          </a:prstGeom>
        </p:spPr>
      </p:pic>
      <p:pic>
        <p:nvPicPr>
          <p:cNvPr id="24" name="Picture 23">
            <a:extLst>
              <a:ext uri="{FF2B5EF4-FFF2-40B4-BE49-F238E27FC236}">
                <a16:creationId xmlns:a16="http://schemas.microsoft.com/office/drawing/2014/main" id="{22460650-85AD-C84B-98CF-FA0737C5B548}"/>
              </a:ext>
            </a:extLst>
          </p:cNvPr>
          <p:cNvPicPr>
            <a:picLocks noChangeAspect="1"/>
          </p:cNvPicPr>
          <p:nvPr/>
        </p:nvPicPr>
        <p:blipFill>
          <a:blip r:embed="rId12"/>
          <a:stretch>
            <a:fillRect/>
          </a:stretch>
        </p:blipFill>
        <p:spPr>
          <a:xfrm>
            <a:off x="8901766" y="2364886"/>
            <a:ext cx="2667000" cy="292100"/>
          </a:xfrm>
          <a:prstGeom prst="rect">
            <a:avLst/>
          </a:prstGeom>
        </p:spPr>
      </p:pic>
      <p:pic>
        <p:nvPicPr>
          <p:cNvPr id="25" name="Picture 24">
            <a:extLst>
              <a:ext uri="{FF2B5EF4-FFF2-40B4-BE49-F238E27FC236}">
                <a16:creationId xmlns:a16="http://schemas.microsoft.com/office/drawing/2014/main" id="{B03D5D16-38D7-4C46-B7B8-63D8031F727F}"/>
              </a:ext>
            </a:extLst>
          </p:cNvPr>
          <p:cNvPicPr>
            <a:picLocks noChangeAspect="1"/>
          </p:cNvPicPr>
          <p:nvPr/>
        </p:nvPicPr>
        <p:blipFill>
          <a:blip r:embed="rId13"/>
          <a:stretch>
            <a:fillRect/>
          </a:stretch>
        </p:blipFill>
        <p:spPr>
          <a:xfrm>
            <a:off x="8458610" y="3195612"/>
            <a:ext cx="1676400" cy="292100"/>
          </a:xfrm>
          <a:prstGeom prst="rect">
            <a:avLst/>
          </a:prstGeom>
        </p:spPr>
      </p:pic>
      <p:pic>
        <p:nvPicPr>
          <p:cNvPr id="26" name="Picture 25">
            <a:extLst>
              <a:ext uri="{FF2B5EF4-FFF2-40B4-BE49-F238E27FC236}">
                <a16:creationId xmlns:a16="http://schemas.microsoft.com/office/drawing/2014/main" id="{653F8132-3737-AA46-B393-9FECA96C48EE}"/>
              </a:ext>
            </a:extLst>
          </p:cNvPr>
          <p:cNvPicPr>
            <a:picLocks noChangeAspect="1"/>
          </p:cNvPicPr>
          <p:nvPr/>
        </p:nvPicPr>
        <p:blipFill>
          <a:blip r:embed="rId14"/>
          <a:stretch>
            <a:fillRect/>
          </a:stretch>
        </p:blipFill>
        <p:spPr>
          <a:xfrm>
            <a:off x="8818555" y="3663096"/>
            <a:ext cx="2819400" cy="317500"/>
          </a:xfrm>
          <a:prstGeom prst="rect">
            <a:avLst/>
          </a:prstGeom>
        </p:spPr>
      </p:pic>
      <p:pic>
        <p:nvPicPr>
          <p:cNvPr id="27" name="Picture 26">
            <a:extLst>
              <a:ext uri="{FF2B5EF4-FFF2-40B4-BE49-F238E27FC236}">
                <a16:creationId xmlns:a16="http://schemas.microsoft.com/office/drawing/2014/main" id="{392590E0-7004-AB4C-B281-FF1FF96EE182}"/>
              </a:ext>
            </a:extLst>
          </p:cNvPr>
          <p:cNvPicPr>
            <a:picLocks noChangeAspect="1"/>
          </p:cNvPicPr>
          <p:nvPr/>
        </p:nvPicPr>
        <p:blipFill>
          <a:blip r:embed="rId15"/>
          <a:stretch>
            <a:fillRect/>
          </a:stretch>
        </p:blipFill>
        <p:spPr>
          <a:xfrm>
            <a:off x="729852" y="4809599"/>
            <a:ext cx="2286000" cy="787400"/>
          </a:xfrm>
          <a:prstGeom prst="rect">
            <a:avLst/>
          </a:prstGeom>
        </p:spPr>
      </p:pic>
    </p:spTree>
    <p:extLst>
      <p:ext uri="{BB962C8B-B14F-4D97-AF65-F5344CB8AC3E}">
        <p14:creationId xmlns:p14="http://schemas.microsoft.com/office/powerpoint/2010/main" val="301524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6C93A-52BD-E248-A1F4-898D0EB5FECA}"/>
              </a:ext>
            </a:extLst>
          </p:cNvPr>
          <p:cNvSpPr>
            <a:spLocks noGrp="1"/>
          </p:cNvSpPr>
          <p:nvPr>
            <p:ph type="title"/>
          </p:nvPr>
        </p:nvSpPr>
        <p:spPr/>
        <p:txBody>
          <a:bodyPr/>
          <a:lstStyle/>
          <a:p>
            <a:r>
              <a:rPr lang="en-US" dirty="0"/>
              <a:t>Anisotropic Friction</a:t>
            </a:r>
          </a:p>
        </p:txBody>
      </p:sp>
      <p:sp>
        <p:nvSpPr>
          <p:cNvPr id="5" name="Oval 4">
            <a:extLst>
              <a:ext uri="{FF2B5EF4-FFF2-40B4-BE49-F238E27FC236}">
                <a16:creationId xmlns:a16="http://schemas.microsoft.com/office/drawing/2014/main" id="{A894A8F9-5A4E-E247-9A53-4F99F5E3C86A}"/>
              </a:ext>
            </a:extLst>
          </p:cNvPr>
          <p:cNvSpPr/>
          <p:nvPr/>
        </p:nvSpPr>
        <p:spPr>
          <a:xfrm>
            <a:off x="5006715" y="1951739"/>
            <a:ext cx="1723869" cy="3177916"/>
          </a:xfrm>
          <a:prstGeom prst="ellipse">
            <a:avLst/>
          </a:prstGeom>
          <a:solidFill>
            <a:srgbClr val="C00000">
              <a:alpha val="39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0EA8E8C4-150C-EC4F-8A5D-F1CA7928666B}"/>
              </a:ext>
            </a:extLst>
          </p:cNvPr>
          <p:cNvGrpSpPr/>
          <p:nvPr/>
        </p:nvGrpSpPr>
        <p:grpSpPr>
          <a:xfrm>
            <a:off x="5667326" y="2957054"/>
            <a:ext cx="816714" cy="812743"/>
            <a:chOff x="5667326" y="2957054"/>
            <a:chExt cx="816714" cy="812743"/>
          </a:xfrm>
        </p:grpSpPr>
        <p:cxnSp>
          <p:nvCxnSpPr>
            <p:cNvPr id="7" name="Straight Arrow Connector 6">
              <a:extLst>
                <a:ext uri="{FF2B5EF4-FFF2-40B4-BE49-F238E27FC236}">
                  <a16:creationId xmlns:a16="http://schemas.microsoft.com/office/drawing/2014/main" id="{60338238-0980-0D4C-9F4D-44919BF1A4C9}"/>
                </a:ext>
              </a:extLst>
            </p:cNvPr>
            <p:cNvCxnSpPr>
              <a:cxnSpLocks/>
            </p:cNvCxnSpPr>
            <p:nvPr/>
          </p:nvCxnSpPr>
          <p:spPr>
            <a:xfrm flipV="1">
              <a:off x="5870229" y="3645024"/>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C234899D-BA56-7E40-A2D4-75CE74F5636B}"/>
                </a:ext>
              </a:extLst>
            </p:cNvPr>
            <p:cNvCxnSpPr>
              <a:cxnSpLocks/>
            </p:cNvCxnSpPr>
            <p:nvPr/>
          </p:nvCxnSpPr>
          <p:spPr>
            <a:xfrm rot="16200000" flipV="1">
              <a:off x="5644460" y="3419252"/>
              <a:ext cx="45154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AF34FDF5-AD5C-0841-AB57-D0F0B0841B03}"/>
                </a:ext>
              </a:extLst>
            </p:cNvPr>
            <p:cNvPicPr>
              <a:picLocks noChangeAspect="1"/>
            </p:cNvPicPr>
            <p:nvPr/>
          </p:nvPicPr>
          <p:blipFill>
            <a:blip r:embed="rId3"/>
            <a:stretch>
              <a:fillRect/>
            </a:stretch>
          </p:blipFill>
          <p:spPr>
            <a:xfrm>
              <a:off x="6357040" y="3490397"/>
              <a:ext cx="127000" cy="279400"/>
            </a:xfrm>
            <a:prstGeom prst="rect">
              <a:avLst/>
            </a:prstGeom>
          </p:spPr>
        </p:pic>
        <p:pic>
          <p:nvPicPr>
            <p:cNvPr id="10" name="Picture 9">
              <a:extLst>
                <a:ext uri="{FF2B5EF4-FFF2-40B4-BE49-F238E27FC236}">
                  <a16:creationId xmlns:a16="http://schemas.microsoft.com/office/drawing/2014/main" id="{698DF524-502F-D64E-99AC-42D4AA3A714B}"/>
                </a:ext>
              </a:extLst>
            </p:cNvPr>
            <p:cNvPicPr>
              <a:picLocks noChangeAspect="1"/>
            </p:cNvPicPr>
            <p:nvPr/>
          </p:nvPicPr>
          <p:blipFill>
            <a:blip r:embed="rId4"/>
            <a:stretch>
              <a:fillRect/>
            </a:stretch>
          </p:blipFill>
          <p:spPr>
            <a:xfrm>
              <a:off x="5667326" y="2957054"/>
              <a:ext cx="127000" cy="304800"/>
            </a:xfrm>
            <a:prstGeom prst="rect">
              <a:avLst/>
            </a:prstGeom>
          </p:spPr>
        </p:pic>
      </p:grpSp>
      <p:pic>
        <p:nvPicPr>
          <p:cNvPr id="11" name="Picture 10">
            <a:extLst>
              <a:ext uri="{FF2B5EF4-FFF2-40B4-BE49-F238E27FC236}">
                <a16:creationId xmlns:a16="http://schemas.microsoft.com/office/drawing/2014/main" id="{771F4233-FE54-C643-8EC0-518FE077EA4D}"/>
              </a:ext>
            </a:extLst>
          </p:cNvPr>
          <p:cNvPicPr>
            <a:picLocks noChangeAspect="1"/>
          </p:cNvPicPr>
          <p:nvPr/>
        </p:nvPicPr>
        <p:blipFill>
          <a:blip r:embed="rId5"/>
          <a:stretch>
            <a:fillRect/>
          </a:stretch>
        </p:blipFill>
        <p:spPr>
          <a:xfrm>
            <a:off x="554253" y="1725510"/>
            <a:ext cx="4330700" cy="939800"/>
          </a:xfrm>
          <a:prstGeom prst="rect">
            <a:avLst/>
          </a:prstGeom>
        </p:spPr>
      </p:pic>
      <p:pic>
        <p:nvPicPr>
          <p:cNvPr id="13" name="Picture 12">
            <a:extLst>
              <a:ext uri="{FF2B5EF4-FFF2-40B4-BE49-F238E27FC236}">
                <a16:creationId xmlns:a16="http://schemas.microsoft.com/office/drawing/2014/main" id="{D2D3BE19-DBF5-6A4D-9DC9-9386C986DC0F}"/>
              </a:ext>
            </a:extLst>
          </p:cNvPr>
          <p:cNvPicPr>
            <a:picLocks noChangeAspect="1"/>
          </p:cNvPicPr>
          <p:nvPr/>
        </p:nvPicPr>
        <p:blipFill>
          <a:blip r:embed="rId6"/>
          <a:stretch>
            <a:fillRect/>
          </a:stretch>
        </p:blipFill>
        <p:spPr>
          <a:xfrm>
            <a:off x="6960096" y="1395310"/>
            <a:ext cx="1257300" cy="330200"/>
          </a:xfrm>
          <a:prstGeom prst="rect">
            <a:avLst/>
          </a:prstGeom>
        </p:spPr>
      </p:pic>
      <p:sp>
        <p:nvSpPr>
          <p:cNvPr id="14" name="Freeform 13">
            <a:extLst>
              <a:ext uri="{FF2B5EF4-FFF2-40B4-BE49-F238E27FC236}">
                <a16:creationId xmlns:a16="http://schemas.microsoft.com/office/drawing/2014/main" id="{CCBF8B0D-88BF-524B-93DC-C74879A3C337}"/>
              </a:ext>
            </a:extLst>
          </p:cNvPr>
          <p:cNvSpPr/>
          <p:nvPr/>
        </p:nvSpPr>
        <p:spPr>
          <a:xfrm>
            <a:off x="6100763" y="1611059"/>
            <a:ext cx="657225" cy="389191"/>
          </a:xfrm>
          <a:custGeom>
            <a:avLst/>
            <a:gdLst>
              <a:gd name="connsiteX0" fmla="*/ 0 w 657225"/>
              <a:gd name="connsiteY0" fmla="*/ 389191 h 389191"/>
              <a:gd name="connsiteX1" fmla="*/ 285750 w 657225"/>
              <a:gd name="connsiteY1" fmla="*/ 46291 h 389191"/>
              <a:gd name="connsiteX2" fmla="*/ 657225 w 657225"/>
              <a:gd name="connsiteY2" fmla="*/ 3429 h 389191"/>
              <a:gd name="connsiteX3" fmla="*/ 657225 w 657225"/>
              <a:gd name="connsiteY3" fmla="*/ 3429 h 389191"/>
            </a:gdLst>
            <a:ahLst/>
            <a:cxnLst>
              <a:cxn ang="0">
                <a:pos x="connsiteX0" y="connsiteY0"/>
              </a:cxn>
              <a:cxn ang="0">
                <a:pos x="connsiteX1" y="connsiteY1"/>
              </a:cxn>
              <a:cxn ang="0">
                <a:pos x="connsiteX2" y="connsiteY2"/>
              </a:cxn>
              <a:cxn ang="0">
                <a:pos x="connsiteX3" y="connsiteY3"/>
              </a:cxn>
            </a:cxnLst>
            <a:rect l="l" t="t" r="r" b="b"/>
            <a:pathLst>
              <a:path w="657225" h="389191">
                <a:moveTo>
                  <a:pt x="0" y="389191"/>
                </a:moveTo>
                <a:cubicBezTo>
                  <a:pt x="88106" y="249888"/>
                  <a:pt x="176213" y="110585"/>
                  <a:pt x="285750" y="46291"/>
                </a:cubicBezTo>
                <a:cubicBezTo>
                  <a:pt x="395288" y="-18003"/>
                  <a:pt x="657225" y="3429"/>
                  <a:pt x="657225" y="3429"/>
                </a:cubicBezTo>
                <a:lnTo>
                  <a:pt x="657225" y="3429"/>
                </a:lnTo>
              </a:path>
            </a:pathLst>
          </a:custGeom>
          <a:noFill/>
          <a:ln w="38100">
            <a:solidFill>
              <a:schemeClr val="tx1"/>
            </a:solidFill>
            <a:tailEnd type="triangl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45E854F4-664C-8744-B020-142417B5D2EF}"/>
              </a:ext>
            </a:extLst>
          </p:cNvPr>
          <p:cNvCxnSpPr>
            <a:cxnSpLocks/>
          </p:cNvCxnSpPr>
          <p:nvPr/>
        </p:nvCxnSpPr>
        <p:spPr>
          <a:xfrm flipV="1">
            <a:off x="5895283" y="2564904"/>
            <a:ext cx="1698815" cy="10801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A473389-8E4C-FF4C-ACE4-20371D86F9FA}"/>
              </a:ext>
            </a:extLst>
          </p:cNvPr>
          <p:cNvCxnSpPr>
            <a:cxnSpLocks/>
          </p:cNvCxnSpPr>
          <p:nvPr/>
        </p:nvCxnSpPr>
        <p:spPr>
          <a:xfrm flipH="1">
            <a:off x="4290923" y="4740101"/>
            <a:ext cx="868081" cy="5473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6BD85BAB-653F-AC43-A97C-4D0578034ACC}"/>
              </a:ext>
            </a:extLst>
          </p:cNvPr>
          <p:cNvPicPr>
            <a:picLocks noChangeAspect="1"/>
          </p:cNvPicPr>
          <p:nvPr/>
        </p:nvPicPr>
        <p:blipFill>
          <a:blip r:embed="rId7"/>
          <a:stretch>
            <a:fillRect/>
          </a:stretch>
        </p:blipFill>
        <p:spPr>
          <a:xfrm>
            <a:off x="5407203" y="4445096"/>
            <a:ext cx="292100" cy="317500"/>
          </a:xfrm>
          <a:prstGeom prst="rect">
            <a:avLst/>
          </a:prstGeom>
        </p:spPr>
      </p:pic>
      <p:cxnSp>
        <p:nvCxnSpPr>
          <p:cNvPr id="18" name="Straight Arrow Connector 17">
            <a:extLst>
              <a:ext uri="{FF2B5EF4-FFF2-40B4-BE49-F238E27FC236}">
                <a16:creationId xmlns:a16="http://schemas.microsoft.com/office/drawing/2014/main" id="{00F12791-BEED-3D4C-B63A-E4012B36E870}"/>
              </a:ext>
            </a:extLst>
          </p:cNvPr>
          <p:cNvCxnSpPr>
            <a:cxnSpLocks/>
          </p:cNvCxnSpPr>
          <p:nvPr/>
        </p:nvCxnSpPr>
        <p:spPr>
          <a:xfrm flipH="1" flipV="1">
            <a:off x="4680444" y="3740391"/>
            <a:ext cx="1529950" cy="2394579"/>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06FC15EB-3DE8-7D40-99F9-F8F8CA9CEDF0}"/>
              </a:ext>
            </a:extLst>
          </p:cNvPr>
          <p:cNvPicPr>
            <a:picLocks noChangeAspect="1"/>
          </p:cNvPicPr>
          <p:nvPr/>
        </p:nvPicPr>
        <p:blipFill>
          <a:blip r:embed="rId8"/>
          <a:stretch>
            <a:fillRect/>
          </a:stretch>
        </p:blipFill>
        <p:spPr>
          <a:xfrm>
            <a:off x="7677671" y="2544660"/>
            <a:ext cx="279400" cy="241300"/>
          </a:xfrm>
          <a:prstGeom prst="rect">
            <a:avLst/>
          </a:prstGeom>
        </p:spPr>
      </p:pic>
      <p:sp>
        <p:nvSpPr>
          <p:cNvPr id="20" name="Oval 19">
            <a:extLst>
              <a:ext uri="{FF2B5EF4-FFF2-40B4-BE49-F238E27FC236}">
                <a16:creationId xmlns:a16="http://schemas.microsoft.com/office/drawing/2014/main" id="{055A33EB-4AEE-A940-AE76-E5CCAAC6E5E6}"/>
              </a:ext>
            </a:extLst>
          </p:cNvPr>
          <p:cNvSpPr/>
          <p:nvPr/>
        </p:nvSpPr>
        <p:spPr>
          <a:xfrm>
            <a:off x="5154437" y="4651995"/>
            <a:ext cx="139700" cy="139700"/>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3A639622-AC2D-F44C-822D-8CA7D0FF19BE}"/>
              </a:ext>
            </a:extLst>
          </p:cNvPr>
          <p:cNvPicPr>
            <a:picLocks noChangeAspect="1"/>
          </p:cNvPicPr>
          <p:nvPr/>
        </p:nvPicPr>
        <p:blipFill>
          <a:blip r:embed="rId9"/>
          <a:stretch>
            <a:fillRect/>
          </a:stretch>
        </p:blipFill>
        <p:spPr>
          <a:xfrm>
            <a:off x="4392588" y="4458524"/>
            <a:ext cx="406400" cy="279400"/>
          </a:xfrm>
          <a:prstGeom prst="rect">
            <a:avLst/>
          </a:prstGeom>
        </p:spPr>
      </p:pic>
      <p:pic>
        <p:nvPicPr>
          <p:cNvPr id="27" name="Picture 26">
            <a:extLst>
              <a:ext uri="{FF2B5EF4-FFF2-40B4-BE49-F238E27FC236}">
                <a16:creationId xmlns:a16="http://schemas.microsoft.com/office/drawing/2014/main" id="{4C7A0EB6-9A3B-514C-A2FE-54C838B19B3B}"/>
              </a:ext>
            </a:extLst>
          </p:cNvPr>
          <p:cNvPicPr>
            <a:picLocks noChangeAspect="1"/>
          </p:cNvPicPr>
          <p:nvPr/>
        </p:nvPicPr>
        <p:blipFill>
          <a:blip r:embed="rId10"/>
          <a:stretch>
            <a:fillRect/>
          </a:stretch>
        </p:blipFill>
        <p:spPr>
          <a:xfrm>
            <a:off x="729852" y="4809599"/>
            <a:ext cx="2286000" cy="787400"/>
          </a:xfrm>
          <a:prstGeom prst="rect">
            <a:avLst/>
          </a:prstGeom>
        </p:spPr>
      </p:pic>
      <p:pic>
        <p:nvPicPr>
          <p:cNvPr id="28" name="Picture 27">
            <a:extLst>
              <a:ext uri="{FF2B5EF4-FFF2-40B4-BE49-F238E27FC236}">
                <a16:creationId xmlns:a16="http://schemas.microsoft.com/office/drawing/2014/main" id="{F03E750A-B0DD-9B4A-9619-E2C9CBBF1F8E}"/>
              </a:ext>
            </a:extLst>
          </p:cNvPr>
          <p:cNvPicPr>
            <a:picLocks noChangeAspect="1"/>
          </p:cNvPicPr>
          <p:nvPr/>
        </p:nvPicPr>
        <p:blipFill>
          <a:blip r:embed="rId11"/>
          <a:stretch>
            <a:fillRect/>
          </a:stretch>
        </p:blipFill>
        <p:spPr>
          <a:xfrm>
            <a:off x="9552384" y="5129655"/>
            <a:ext cx="1968500" cy="736600"/>
          </a:xfrm>
          <a:prstGeom prst="rect">
            <a:avLst/>
          </a:prstGeom>
        </p:spPr>
      </p:pic>
      <p:sp>
        <p:nvSpPr>
          <p:cNvPr id="29" name="Rounded Rectangle 28">
            <a:extLst>
              <a:ext uri="{FF2B5EF4-FFF2-40B4-BE49-F238E27FC236}">
                <a16:creationId xmlns:a16="http://schemas.microsoft.com/office/drawing/2014/main" id="{EEF34406-C06D-614C-970F-C19E978CF0EF}"/>
              </a:ext>
            </a:extLst>
          </p:cNvPr>
          <p:cNvSpPr/>
          <p:nvPr/>
        </p:nvSpPr>
        <p:spPr>
          <a:xfrm>
            <a:off x="554254" y="4651995"/>
            <a:ext cx="2789582" cy="1214260"/>
          </a:xfrm>
          <a:prstGeom prst="roundRect">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32446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Anisotropic Friction</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24" name="Picture 23">
            <a:extLst>
              <a:ext uri="{FF2B5EF4-FFF2-40B4-BE49-F238E27FC236}">
                <a16:creationId xmlns:a16="http://schemas.microsoft.com/office/drawing/2014/main" id="{D07C2141-443C-8441-8A45-407790C86F94}"/>
              </a:ext>
            </a:extLst>
          </p:cNvPr>
          <p:cNvPicPr>
            <a:picLocks noChangeAspect="1"/>
          </p:cNvPicPr>
          <p:nvPr/>
        </p:nvPicPr>
        <p:blipFill>
          <a:blip r:embed="rId3"/>
          <a:stretch>
            <a:fillRect/>
          </a:stretch>
        </p:blipFill>
        <p:spPr>
          <a:xfrm>
            <a:off x="1557271" y="5149287"/>
            <a:ext cx="3873500" cy="571500"/>
          </a:xfrm>
          <a:prstGeom prst="rect">
            <a:avLst/>
          </a:prstGeom>
        </p:spPr>
      </p:pic>
      <p:grpSp>
        <p:nvGrpSpPr>
          <p:cNvPr id="25" name="Group 24">
            <a:extLst>
              <a:ext uri="{FF2B5EF4-FFF2-40B4-BE49-F238E27FC236}">
                <a16:creationId xmlns:a16="http://schemas.microsoft.com/office/drawing/2014/main" id="{23489882-BE47-C141-BEB9-0BC806EFFF67}"/>
              </a:ext>
            </a:extLst>
          </p:cNvPr>
          <p:cNvGrpSpPr/>
          <p:nvPr/>
        </p:nvGrpSpPr>
        <p:grpSpPr>
          <a:xfrm>
            <a:off x="480818" y="1625588"/>
            <a:ext cx="3514417" cy="3330358"/>
            <a:chOff x="398736" y="1385469"/>
            <a:chExt cx="3514417" cy="3330358"/>
          </a:xfrm>
        </p:grpSpPr>
        <p:pic>
          <p:nvPicPr>
            <p:cNvPr id="26" name="Picture 25">
              <a:extLst>
                <a:ext uri="{FF2B5EF4-FFF2-40B4-BE49-F238E27FC236}">
                  <a16:creationId xmlns:a16="http://schemas.microsoft.com/office/drawing/2014/main" id="{A5EC82CC-A240-4848-A088-5F0A9A95E11E}"/>
                </a:ext>
              </a:extLst>
            </p:cNvPr>
            <p:cNvPicPr>
              <a:picLocks noChangeAspect="1"/>
            </p:cNvPicPr>
            <p:nvPr/>
          </p:nvPicPr>
          <p:blipFill>
            <a:blip r:embed="rId4"/>
            <a:stretch>
              <a:fillRect/>
            </a:stretch>
          </p:blipFill>
          <p:spPr>
            <a:xfrm>
              <a:off x="2109062" y="1385469"/>
              <a:ext cx="177800" cy="228600"/>
            </a:xfrm>
            <a:prstGeom prst="rect">
              <a:avLst/>
            </a:prstGeom>
          </p:spPr>
        </p:pic>
        <p:pic>
          <p:nvPicPr>
            <p:cNvPr id="27" name="Picture 26">
              <a:extLst>
                <a:ext uri="{FF2B5EF4-FFF2-40B4-BE49-F238E27FC236}">
                  <a16:creationId xmlns:a16="http://schemas.microsoft.com/office/drawing/2014/main" id="{E4F737C8-E30A-4446-94D6-A474927FFCB4}"/>
                </a:ext>
              </a:extLst>
            </p:cNvPr>
            <p:cNvPicPr>
              <a:picLocks noChangeAspect="1"/>
            </p:cNvPicPr>
            <p:nvPr/>
          </p:nvPicPr>
          <p:blipFill>
            <a:blip r:embed="rId5"/>
            <a:stretch>
              <a:fillRect/>
            </a:stretch>
          </p:blipFill>
          <p:spPr>
            <a:xfrm>
              <a:off x="398736" y="4375040"/>
              <a:ext cx="127000" cy="279400"/>
            </a:xfrm>
            <a:prstGeom prst="rect">
              <a:avLst/>
            </a:prstGeom>
          </p:spPr>
        </p:pic>
        <p:pic>
          <p:nvPicPr>
            <p:cNvPr id="28" name="Picture 27">
              <a:extLst>
                <a:ext uri="{FF2B5EF4-FFF2-40B4-BE49-F238E27FC236}">
                  <a16:creationId xmlns:a16="http://schemas.microsoft.com/office/drawing/2014/main" id="{0BBBE694-115A-8F45-ADD9-C2934E6328BF}"/>
                </a:ext>
              </a:extLst>
            </p:cNvPr>
            <p:cNvPicPr>
              <a:picLocks noChangeAspect="1"/>
            </p:cNvPicPr>
            <p:nvPr/>
          </p:nvPicPr>
          <p:blipFill>
            <a:blip r:embed="rId6"/>
            <a:stretch>
              <a:fillRect/>
            </a:stretch>
          </p:blipFill>
          <p:spPr>
            <a:xfrm>
              <a:off x="3786153" y="4411027"/>
              <a:ext cx="127000" cy="304800"/>
            </a:xfrm>
            <a:prstGeom prst="rect">
              <a:avLst/>
            </a:prstGeom>
          </p:spPr>
        </p:pic>
        <p:grpSp>
          <p:nvGrpSpPr>
            <p:cNvPr id="29" name="Group 28">
              <a:extLst>
                <a:ext uri="{FF2B5EF4-FFF2-40B4-BE49-F238E27FC236}">
                  <a16:creationId xmlns:a16="http://schemas.microsoft.com/office/drawing/2014/main" id="{55EDEBCB-6823-2742-985A-58A077C7B07C}"/>
                </a:ext>
              </a:extLst>
            </p:cNvPr>
            <p:cNvGrpSpPr/>
            <p:nvPr/>
          </p:nvGrpSpPr>
          <p:grpSpPr>
            <a:xfrm>
              <a:off x="574766" y="1752534"/>
              <a:ext cx="3084527" cy="2762206"/>
              <a:chOff x="574766" y="950862"/>
              <a:chExt cx="3979746" cy="3563878"/>
            </a:xfrm>
          </p:grpSpPr>
          <p:grpSp>
            <p:nvGrpSpPr>
              <p:cNvPr id="31" name="Group 30">
                <a:extLst>
                  <a:ext uri="{FF2B5EF4-FFF2-40B4-BE49-F238E27FC236}">
                    <a16:creationId xmlns:a16="http://schemas.microsoft.com/office/drawing/2014/main" id="{5E6DB7A5-7CB0-704F-B1E6-B3869BC7FB9C}"/>
                  </a:ext>
                </a:extLst>
              </p:cNvPr>
              <p:cNvGrpSpPr/>
              <p:nvPr/>
            </p:nvGrpSpPr>
            <p:grpSpPr>
              <a:xfrm>
                <a:off x="574766" y="950862"/>
                <a:ext cx="3979746" cy="3563878"/>
                <a:chOff x="184710" y="847643"/>
                <a:chExt cx="5037063" cy="4510710"/>
              </a:xfrm>
            </p:grpSpPr>
            <p:sp>
              <p:nvSpPr>
                <p:cNvPr id="34" name="Oval 33">
                  <a:extLst>
                    <a:ext uri="{FF2B5EF4-FFF2-40B4-BE49-F238E27FC236}">
                      <a16:creationId xmlns:a16="http://schemas.microsoft.com/office/drawing/2014/main" id="{873964E1-9A92-9A4A-9249-0F90D22325A0}"/>
                    </a:ext>
                  </a:extLst>
                </p:cNvPr>
                <p:cNvSpPr/>
                <p:nvPr/>
              </p:nvSpPr>
              <p:spPr>
                <a:xfrm>
                  <a:off x="1219502" y="4074018"/>
                  <a:ext cx="3130357" cy="883754"/>
                </a:xfrm>
                <a:prstGeom prst="ellipse">
                  <a:avLst/>
                </a:prstGeom>
                <a:noFill/>
                <a:ln w="6350">
                  <a:solidFill>
                    <a:schemeClr val="bg1">
                      <a:lumMod val="5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5" name="Oval 34">
                  <a:extLst>
                    <a:ext uri="{FF2B5EF4-FFF2-40B4-BE49-F238E27FC236}">
                      <a16:creationId xmlns:a16="http://schemas.microsoft.com/office/drawing/2014/main" id="{19DF5DF5-111D-834C-B606-4BDDCD089842}"/>
                    </a:ext>
                  </a:extLst>
                </p:cNvPr>
                <p:cNvSpPr/>
                <p:nvPr/>
              </p:nvSpPr>
              <p:spPr>
                <a:xfrm>
                  <a:off x="1321989" y="1825184"/>
                  <a:ext cx="2953413" cy="833799"/>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36" name="Straight Connector 35">
                  <a:extLst>
                    <a:ext uri="{FF2B5EF4-FFF2-40B4-BE49-F238E27FC236}">
                      <a16:creationId xmlns:a16="http://schemas.microsoft.com/office/drawing/2014/main" id="{572B6182-D1F8-144D-8B1B-CCC36B86404B}"/>
                    </a:ext>
                  </a:extLst>
                </p:cNvPr>
                <p:cNvCxnSpPr/>
                <p:nvPr/>
              </p:nvCxnSpPr>
              <p:spPr>
                <a:xfrm flipV="1">
                  <a:off x="2792808" y="847643"/>
                  <a:ext cx="0" cy="1804545"/>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63F2494-9120-AF4C-B2CF-0553EFB4C21E}"/>
                    </a:ext>
                  </a:extLst>
                </p:cNvPr>
                <p:cNvCxnSpPr/>
                <p:nvPr/>
              </p:nvCxnSpPr>
              <p:spPr>
                <a:xfrm>
                  <a:off x="449038" y="3606169"/>
                  <a:ext cx="4772735" cy="1752184"/>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A3FB20E-39FF-5D45-B035-3D6FD4D120F1}"/>
                    </a:ext>
                  </a:extLst>
                </p:cNvPr>
                <p:cNvCxnSpPr/>
                <p:nvPr/>
              </p:nvCxnSpPr>
              <p:spPr>
                <a:xfrm flipH="1">
                  <a:off x="184710" y="3716591"/>
                  <a:ext cx="5037063" cy="156956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9" name="Flowchart: Merge 5">
                  <a:extLst>
                    <a:ext uri="{FF2B5EF4-FFF2-40B4-BE49-F238E27FC236}">
                      <a16:creationId xmlns:a16="http://schemas.microsoft.com/office/drawing/2014/main" id="{14C692B6-10DA-B24E-B95B-938BFCADFEBF}"/>
                    </a:ext>
                  </a:extLst>
                </p:cNvPr>
                <p:cNvSpPr/>
                <p:nvPr/>
              </p:nvSpPr>
              <p:spPr>
                <a:xfrm>
                  <a:off x="1351504" y="2316303"/>
                  <a:ext cx="2894387" cy="2162803"/>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0000">
                      <a:schemeClr val="accent1">
                        <a:lumMod val="60000"/>
                        <a:lumOff val="40000"/>
                      </a:schemeClr>
                    </a:gs>
                    <a:gs pos="0">
                      <a:schemeClr val="accent1">
                        <a:lumMod val="20000"/>
                        <a:lumOff val="80000"/>
                      </a:schemeClr>
                    </a:gs>
                    <a:gs pos="100000">
                      <a:schemeClr val="accent1">
                        <a:lumMod val="20000"/>
                        <a:lumOff val="80000"/>
                      </a:schemeClr>
                    </a:gs>
                  </a:gsLst>
                  <a:lin ang="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Oval 39">
                  <a:extLst>
                    <a:ext uri="{FF2B5EF4-FFF2-40B4-BE49-F238E27FC236}">
                      <a16:creationId xmlns:a16="http://schemas.microsoft.com/office/drawing/2014/main" id="{CCADBE5B-0EFD-C040-AE8E-00DC1914227F}"/>
                    </a:ext>
                  </a:extLst>
                </p:cNvPr>
                <p:cNvSpPr/>
                <p:nvPr/>
              </p:nvSpPr>
              <p:spPr>
                <a:xfrm>
                  <a:off x="2731415" y="4429804"/>
                  <a:ext cx="115200" cy="115200"/>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2" name="Straight Connector 31">
                <a:extLst>
                  <a:ext uri="{FF2B5EF4-FFF2-40B4-BE49-F238E27FC236}">
                    <a16:creationId xmlns:a16="http://schemas.microsoft.com/office/drawing/2014/main" id="{79CD4439-8E12-5E45-966F-94AFFF18A1F0}"/>
                  </a:ext>
                </a:extLst>
              </p:cNvPr>
              <p:cNvCxnSpPr>
                <a:cxnSpLocks/>
              </p:cNvCxnSpPr>
              <p:nvPr/>
            </p:nvCxnSpPr>
            <p:spPr>
              <a:xfrm>
                <a:off x="3449782" y="2613025"/>
                <a:ext cx="0" cy="369940"/>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86FED60-49AB-A148-BF94-E7E3E1A7752A}"/>
                  </a:ext>
                </a:extLst>
              </p:cNvPr>
              <p:cNvCxnSpPr/>
              <p:nvPr/>
            </p:nvCxnSpPr>
            <p:spPr>
              <a:xfrm>
                <a:off x="3183775" y="2982965"/>
                <a:ext cx="266007" cy="7348"/>
              </a:xfrm>
              <a:prstGeom prst="line">
                <a:avLst/>
              </a:prstGeom>
              <a:ln>
                <a:prstDash val="sysDot"/>
              </a:ln>
            </p:spPr>
            <p:style>
              <a:lnRef idx="1">
                <a:schemeClr val="accent1"/>
              </a:lnRef>
              <a:fillRef idx="0">
                <a:schemeClr val="accent1"/>
              </a:fillRef>
              <a:effectRef idx="0">
                <a:schemeClr val="accent1"/>
              </a:effectRef>
              <a:fontRef idx="minor">
                <a:schemeClr val="tx1"/>
              </a:fontRef>
            </p:style>
          </p:cxnSp>
        </p:grpSp>
        <p:pic>
          <p:nvPicPr>
            <p:cNvPr id="30" name="Picture 29">
              <a:extLst>
                <a:ext uri="{FF2B5EF4-FFF2-40B4-BE49-F238E27FC236}">
                  <a16:creationId xmlns:a16="http://schemas.microsoft.com/office/drawing/2014/main" id="{B8A4382E-1A90-474D-9380-E515FB395DFE}"/>
                </a:ext>
              </a:extLst>
            </p:cNvPr>
            <p:cNvPicPr>
              <a:picLocks noChangeAspect="1"/>
            </p:cNvPicPr>
            <p:nvPr/>
          </p:nvPicPr>
          <p:blipFill>
            <a:blip r:embed="rId7"/>
            <a:stretch>
              <a:fillRect/>
            </a:stretch>
          </p:blipFill>
          <p:spPr>
            <a:xfrm>
              <a:off x="2991045" y="2928096"/>
              <a:ext cx="120298" cy="441093"/>
            </a:xfrm>
            <a:prstGeom prst="rect">
              <a:avLst/>
            </a:prstGeom>
          </p:spPr>
        </p:pic>
      </p:grpSp>
      <p:pic>
        <p:nvPicPr>
          <p:cNvPr id="42" name="Picture 41">
            <a:extLst>
              <a:ext uri="{FF2B5EF4-FFF2-40B4-BE49-F238E27FC236}">
                <a16:creationId xmlns:a16="http://schemas.microsoft.com/office/drawing/2014/main" id="{25E7540A-4579-ED42-A164-3D0CAB3E7DF2}"/>
              </a:ext>
            </a:extLst>
          </p:cNvPr>
          <p:cNvPicPr>
            <a:picLocks noChangeAspect="1"/>
          </p:cNvPicPr>
          <p:nvPr/>
        </p:nvPicPr>
        <p:blipFill>
          <a:blip r:embed="rId8"/>
          <a:stretch>
            <a:fillRect/>
          </a:stretch>
        </p:blipFill>
        <p:spPr>
          <a:xfrm>
            <a:off x="647919" y="1869714"/>
            <a:ext cx="1155700" cy="279400"/>
          </a:xfrm>
          <a:prstGeom prst="rect">
            <a:avLst/>
          </a:prstGeom>
        </p:spPr>
      </p:pic>
    </p:spTree>
    <p:extLst>
      <p:ext uri="{BB962C8B-B14F-4D97-AF65-F5344CB8AC3E}">
        <p14:creationId xmlns:p14="http://schemas.microsoft.com/office/powerpoint/2010/main" val="4209539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Anisotropic Friction</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grpSp>
        <p:nvGrpSpPr>
          <p:cNvPr id="5" name="Group 4">
            <a:extLst>
              <a:ext uri="{FF2B5EF4-FFF2-40B4-BE49-F238E27FC236}">
                <a16:creationId xmlns:a16="http://schemas.microsoft.com/office/drawing/2014/main" id="{94A22F40-7A33-A042-B15C-E102AE55A063}"/>
              </a:ext>
            </a:extLst>
          </p:cNvPr>
          <p:cNvGrpSpPr/>
          <p:nvPr/>
        </p:nvGrpSpPr>
        <p:grpSpPr>
          <a:xfrm>
            <a:off x="3580675" y="2274605"/>
            <a:ext cx="2508684" cy="2715512"/>
            <a:chOff x="4329464" y="1987901"/>
            <a:chExt cx="2508684" cy="2715512"/>
          </a:xfrm>
        </p:grpSpPr>
        <p:grpSp>
          <p:nvGrpSpPr>
            <p:cNvPr id="6" name="Group 5">
              <a:extLst>
                <a:ext uri="{FF2B5EF4-FFF2-40B4-BE49-F238E27FC236}">
                  <a16:creationId xmlns:a16="http://schemas.microsoft.com/office/drawing/2014/main" id="{1AF3F2EE-CF83-BB48-AABF-928B84F7EBC3}"/>
                </a:ext>
              </a:extLst>
            </p:cNvPr>
            <p:cNvGrpSpPr/>
            <p:nvPr/>
          </p:nvGrpSpPr>
          <p:grpSpPr>
            <a:xfrm>
              <a:off x="4329464" y="2433051"/>
              <a:ext cx="2270362" cy="2270362"/>
              <a:chOff x="5312124" y="2244378"/>
              <a:chExt cx="3123027" cy="3123027"/>
            </a:xfrm>
          </p:grpSpPr>
          <p:sp>
            <p:nvSpPr>
              <p:cNvPr id="10" name="Oval 9">
                <a:extLst>
                  <a:ext uri="{FF2B5EF4-FFF2-40B4-BE49-F238E27FC236}">
                    <a16:creationId xmlns:a16="http://schemas.microsoft.com/office/drawing/2014/main" id="{FA47D81C-3B58-3141-A2A7-C4F5CEA4751E}"/>
                  </a:ext>
                </a:extLst>
              </p:cNvPr>
              <p:cNvSpPr/>
              <p:nvPr/>
            </p:nvSpPr>
            <p:spPr>
              <a:xfrm>
                <a:off x="5987372" y="2983341"/>
                <a:ext cx="1688123" cy="1688123"/>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DEF3E59E-FB65-3B44-B15A-9D5BBF21CC32}"/>
                  </a:ext>
                </a:extLst>
              </p:cNvPr>
              <p:cNvCxnSpPr/>
              <p:nvPr/>
            </p:nvCxnSpPr>
            <p:spPr>
              <a:xfrm>
                <a:off x="5312124" y="382740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ECD3B1B-BE87-4448-AD69-F575AEB96103}"/>
                  </a:ext>
                </a:extLst>
              </p:cNvPr>
              <p:cNvCxnSpPr/>
              <p:nvPr/>
            </p:nvCxnSpPr>
            <p:spPr>
              <a:xfrm rot="16200000">
                <a:off x="5265928" y="380589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EADAF2D-1ED1-294C-9373-DD89EF8AF5EA}"/>
                  </a:ext>
                </a:extLst>
              </p:cNvPr>
              <p:cNvGrpSpPr/>
              <p:nvPr/>
            </p:nvGrpSpPr>
            <p:grpSpPr>
              <a:xfrm>
                <a:off x="5716595" y="2672519"/>
                <a:ext cx="2295068" cy="2295068"/>
                <a:chOff x="8548382" y="1674817"/>
                <a:chExt cx="2295068" cy="2295068"/>
              </a:xfrm>
            </p:grpSpPr>
            <p:cxnSp>
              <p:nvCxnSpPr>
                <p:cNvPr id="15" name="Straight Connector 14">
                  <a:extLst>
                    <a:ext uri="{FF2B5EF4-FFF2-40B4-BE49-F238E27FC236}">
                      <a16:creationId xmlns:a16="http://schemas.microsoft.com/office/drawing/2014/main" id="{7C40181B-64BA-D84F-8E65-71A70C82C449}"/>
                    </a:ext>
                  </a:extLst>
                </p:cNvPr>
                <p:cNvCxnSpPr/>
                <p:nvPr/>
              </p:nvCxnSpPr>
              <p:spPr>
                <a:xfrm>
                  <a:off x="10269386" y="27659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792A33-9F00-2243-9C31-75D845A1C77D}"/>
                    </a:ext>
                  </a:extLst>
                </p:cNvPr>
                <p:cNvCxnSpPr/>
                <p:nvPr/>
              </p:nvCxnSpPr>
              <p:spPr>
                <a:xfrm>
                  <a:off x="10843450" y="27615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70435A-C8CC-824D-95DE-6C697019875B}"/>
                    </a:ext>
                  </a:extLst>
                </p:cNvPr>
                <p:cNvCxnSpPr/>
                <p:nvPr/>
              </p:nvCxnSpPr>
              <p:spPr>
                <a:xfrm>
                  <a:off x="8548382" y="27732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2F0CDBE-47CE-784C-B8C2-2EF7AFF911E0}"/>
                    </a:ext>
                  </a:extLst>
                </p:cNvPr>
                <p:cNvCxnSpPr/>
                <p:nvPr/>
              </p:nvCxnSpPr>
              <p:spPr>
                <a:xfrm>
                  <a:off x="9122446" y="27688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0AF2041B-F77E-9A4A-921A-6CFA1876885D}"/>
                    </a:ext>
                  </a:extLst>
                </p:cNvPr>
                <p:cNvGrpSpPr/>
                <p:nvPr/>
              </p:nvGrpSpPr>
              <p:grpSpPr>
                <a:xfrm rot="16200000">
                  <a:off x="8505717" y="2755625"/>
                  <a:ext cx="2295068" cy="133452"/>
                  <a:chOff x="8700782" y="2913905"/>
                  <a:chExt cx="2295068" cy="133452"/>
                </a:xfrm>
              </p:grpSpPr>
              <p:cxnSp>
                <p:nvCxnSpPr>
                  <p:cNvPr id="20" name="Straight Connector 19">
                    <a:extLst>
                      <a:ext uri="{FF2B5EF4-FFF2-40B4-BE49-F238E27FC236}">
                        <a16:creationId xmlns:a16="http://schemas.microsoft.com/office/drawing/2014/main" id="{EAA1E1D2-4837-6944-AB5A-3A7558EF1661}"/>
                      </a:ext>
                    </a:extLst>
                  </p:cNvPr>
                  <p:cNvCxnSpPr/>
                  <p:nvPr/>
                </p:nvCxnSpPr>
                <p:spPr>
                  <a:xfrm>
                    <a:off x="10421786" y="29183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C9BD1B5-998C-3448-AF8C-F98AE6C2A508}"/>
                      </a:ext>
                    </a:extLst>
                  </p:cNvPr>
                  <p:cNvCxnSpPr/>
                  <p:nvPr/>
                </p:nvCxnSpPr>
                <p:spPr>
                  <a:xfrm>
                    <a:off x="10995850" y="29139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92378DC-7475-2446-B168-0D6D11AA86D4}"/>
                      </a:ext>
                    </a:extLst>
                  </p:cNvPr>
                  <p:cNvCxnSpPr/>
                  <p:nvPr/>
                </p:nvCxnSpPr>
                <p:spPr>
                  <a:xfrm>
                    <a:off x="8700782" y="29256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8AC46C-9208-C947-9B86-2A6430C8013E}"/>
                      </a:ext>
                    </a:extLst>
                  </p:cNvPr>
                  <p:cNvCxnSpPr/>
                  <p:nvPr/>
                </p:nvCxnSpPr>
                <p:spPr>
                  <a:xfrm>
                    <a:off x="9274846" y="29212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14" name="Straight Arrow Connector 13">
                <a:extLst>
                  <a:ext uri="{FF2B5EF4-FFF2-40B4-BE49-F238E27FC236}">
                    <a16:creationId xmlns:a16="http://schemas.microsoft.com/office/drawing/2014/main" id="{9E6E4B51-7FB4-DA4D-821D-634E89F5AFF8}"/>
                  </a:ext>
                </a:extLst>
              </p:cNvPr>
              <p:cNvCxnSpPr>
                <a:cxnSpLocks/>
              </p:cNvCxnSpPr>
              <p:nvPr/>
            </p:nvCxnSpPr>
            <p:spPr>
              <a:xfrm flipV="1">
                <a:off x="6833186" y="3509826"/>
                <a:ext cx="787517" cy="324559"/>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pic>
          <p:nvPicPr>
            <p:cNvPr id="7" name="Picture 6">
              <a:extLst>
                <a:ext uri="{FF2B5EF4-FFF2-40B4-BE49-F238E27FC236}">
                  <a16:creationId xmlns:a16="http://schemas.microsoft.com/office/drawing/2014/main" id="{C52CDA34-4C2B-E14A-934C-6BE15389660B}"/>
                </a:ext>
              </a:extLst>
            </p:cNvPr>
            <p:cNvPicPr>
              <a:picLocks noChangeAspect="1"/>
            </p:cNvPicPr>
            <p:nvPr/>
          </p:nvPicPr>
          <p:blipFill>
            <a:blip r:embed="rId3"/>
            <a:stretch>
              <a:fillRect/>
            </a:stretch>
          </p:blipFill>
          <p:spPr>
            <a:xfrm>
              <a:off x="5576674" y="3180071"/>
              <a:ext cx="315326" cy="161330"/>
            </a:xfrm>
            <a:prstGeom prst="rect">
              <a:avLst/>
            </a:prstGeom>
          </p:spPr>
        </p:pic>
        <p:pic>
          <p:nvPicPr>
            <p:cNvPr id="8" name="Picture 7">
              <a:extLst>
                <a:ext uri="{FF2B5EF4-FFF2-40B4-BE49-F238E27FC236}">
                  <a16:creationId xmlns:a16="http://schemas.microsoft.com/office/drawing/2014/main" id="{01F95C70-5BE1-8D47-9A49-E47CA19B9C77}"/>
                </a:ext>
              </a:extLst>
            </p:cNvPr>
            <p:cNvPicPr>
              <a:picLocks noChangeAspect="1"/>
            </p:cNvPicPr>
            <p:nvPr/>
          </p:nvPicPr>
          <p:blipFill>
            <a:blip r:embed="rId4"/>
            <a:stretch>
              <a:fillRect/>
            </a:stretch>
          </p:blipFill>
          <p:spPr>
            <a:xfrm>
              <a:off x="5358942" y="1987901"/>
              <a:ext cx="127000" cy="304800"/>
            </a:xfrm>
            <a:prstGeom prst="rect">
              <a:avLst/>
            </a:prstGeom>
          </p:spPr>
        </p:pic>
        <p:pic>
          <p:nvPicPr>
            <p:cNvPr id="9" name="Picture 8">
              <a:extLst>
                <a:ext uri="{FF2B5EF4-FFF2-40B4-BE49-F238E27FC236}">
                  <a16:creationId xmlns:a16="http://schemas.microsoft.com/office/drawing/2014/main" id="{24975B85-ABB6-0148-B98B-0C84183434AB}"/>
                </a:ext>
              </a:extLst>
            </p:cNvPr>
            <p:cNvPicPr>
              <a:picLocks noChangeAspect="1"/>
            </p:cNvPicPr>
            <p:nvPr/>
          </p:nvPicPr>
          <p:blipFill>
            <a:blip r:embed="rId5"/>
            <a:stretch>
              <a:fillRect/>
            </a:stretch>
          </p:blipFill>
          <p:spPr>
            <a:xfrm>
              <a:off x="6711148" y="3491610"/>
              <a:ext cx="127000" cy="279400"/>
            </a:xfrm>
            <a:prstGeom prst="rect">
              <a:avLst/>
            </a:prstGeom>
          </p:spPr>
        </p:pic>
      </p:grpSp>
      <p:pic>
        <p:nvPicPr>
          <p:cNvPr id="24" name="Picture 23">
            <a:extLst>
              <a:ext uri="{FF2B5EF4-FFF2-40B4-BE49-F238E27FC236}">
                <a16:creationId xmlns:a16="http://schemas.microsoft.com/office/drawing/2014/main" id="{E015E0FC-0F33-F243-8CE7-B92FC69BCE41}"/>
              </a:ext>
            </a:extLst>
          </p:cNvPr>
          <p:cNvPicPr>
            <a:picLocks noChangeAspect="1"/>
          </p:cNvPicPr>
          <p:nvPr/>
        </p:nvPicPr>
        <p:blipFill>
          <a:blip r:embed="rId6"/>
          <a:stretch>
            <a:fillRect/>
          </a:stretch>
        </p:blipFill>
        <p:spPr>
          <a:xfrm>
            <a:off x="1557271" y="5149287"/>
            <a:ext cx="3873500" cy="571500"/>
          </a:xfrm>
          <a:prstGeom prst="rect">
            <a:avLst/>
          </a:prstGeom>
        </p:spPr>
      </p:pic>
      <p:grpSp>
        <p:nvGrpSpPr>
          <p:cNvPr id="25" name="Group 24">
            <a:extLst>
              <a:ext uri="{FF2B5EF4-FFF2-40B4-BE49-F238E27FC236}">
                <a16:creationId xmlns:a16="http://schemas.microsoft.com/office/drawing/2014/main" id="{CE6AB46F-1958-9C40-89EA-85A134E0B77C}"/>
              </a:ext>
            </a:extLst>
          </p:cNvPr>
          <p:cNvGrpSpPr/>
          <p:nvPr/>
        </p:nvGrpSpPr>
        <p:grpSpPr>
          <a:xfrm>
            <a:off x="480818" y="1625588"/>
            <a:ext cx="3514417" cy="3330358"/>
            <a:chOff x="398736" y="1385469"/>
            <a:chExt cx="3514417" cy="3330358"/>
          </a:xfrm>
        </p:grpSpPr>
        <p:pic>
          <p:nvPicPr>
            <p:cNvPr id="26" name="Picture 25">
              <a:extLst>
                <a:ext uri="{FF2B5EF4-FFF2-40B4-BE49-F238E27FC236}">
                  <a16:creationId xmlns:a16="http://schemas.microsoft.com/office/drawing/2014/main" id="{E8ED7A91-EB1F-B54B-A319-26B04118E677}"/>
                </a:ext>
              </a:extLst>
            </p:cNvPr>
            <p:cNvPicPr>
              <a:picLocks noChangeAspect="1"/>
            </p:cNvPicPr>
            <p:nvPr/>
          </p:nvPicPr>
          <p:blipFill>
            <a:blip r:embed="rId7"/>
            <a:stretch>
              <a:fillRect/>
            </a:stretch>
          </p:blipFill>
          <p:spPr>
            <a:xfrm>
              <a:off x="2109062" y="1385469"/>
              <a:ext cx="177800" cy="228600"/>
            </a:xfrm>
            <a:prstGeom prst="rect">
              <a:avLst/>
            </a:prstGeom>
          </p:spPr>
        </p:pic>
        <p:pic>
          <p:nvPicPr>
            <p:cNvPr id="27" name="Picture 26">
              <a:extLst>
                <a:ext uri="{FF2B5EF4-FFF2-40B4-BE49-F238E27FC236}">
                  <a16:creationId xmlns:a16="http://schemas.microsoft.com/office/drawing/2014/main" id="{0DC52C08-ED0E-BD46-9228-0F4F625F0703}"/>
                </a:ext>
              </a:extLst>
            </p:cNvPr>
            <p:cNvPicPr>
              <a:picLocks noChangeAspect="1"/>
            </p:cNvPicPr>
            <p:nvPr/>
          </p:nvPicPr>
          <p:blipFill>
            <a:blip r:embed="rId5"/>
            <a:stretch>
              <a:fillRect/>
            </a:stretch>
          </p:blipFill>
          <p:spPr>
            <a:xfrm>
              <a:off x="398736" y="4375040"/>
              <a:ext cx="127000" cy="279400"/>
            </a:xfrm>
            <a:prstGeom prst="rect">
              <a:avLst/>
            </a:prstGeom>
          </p:spPr>
        </p:pic>
        <p:pic>
          <p:nvPicPr>
            <p:cNvPr id="28" name="Picture 27">
              <a:extLst>
                <a:ext uri="{FF2B5EF4-FFF2-40B4-BE49-F238E27FC236}">
                  <a16:creationId xmlns:a16="http://schemas.microsoft.com/office/drawing/2014/main" id="{2CA8F216-7D17-F24C-B8CC-F93020FC8599}"/>
                </a:ext>
              </a:extLst>
            </p:cNvPr>
            <p:cNvPicPr>
              <a:picLocks noChangeAspect="1"/>
            </p:cNvPicPr>
            <p:nvPr/>
          </p:nvPicPr>
          <p:blipFill>
            <a:blip r:embed="rId4"/>
            <a:stretch>
              <a:fillRect/>
            </a:stretch>
          </p:blipFill>
          <p:spPr>
            <a:xfrm>
              <a:off x="3786153" y="4411027"/>
              <a:ext cx="127000" cy="304800"/>
            </a:xfrm>
            <a:prstGeom prst="rect">
              <a:avLst/>
            </a:prstGeom>
          </p:spPr>
        </p:pic>
        <p:grpSp>
          <p:nvGrpSpPr>
            <p:cNvPr id="29" name="Group 28">
              <a:extLst>
                <a:ext uri="{FF2B5EF4-FFF2-40B4-BE49-F238E27FC236}">
                  <a16:creationId xmlns:a16="http://schemas.microsoft.com/office/drawing/2014/main" id="{F20FE758-54FF-564C-9012-3244724FA3D4}"/>
                </a:ext>
              </a:extLst>
            </p:cNvPr>
            <p:cNvGrpSpPr/>
            <p:nvPr/>
          </p:nvGrpSpPr>
          <p:grpSpPr>
            <a:xfrm>
              <a:off x="574766" y="1752534"/>
              <a:ext cx="3084527" cy="2762206"/>
              <a:chOff x="574766" y="950862"/>
              <a:chExt cx="3979746" cy="3563878"/>
            </a:xfrm>
          </p:grpSpPr>
          <p:grpSp>
            <p:nvGrpSpPr>
              <p:cNvPr id="31" name="Group 30">
                <a:extLst>
                  <a:ext uri="{FF2B5EF4-FFF2-40B4-BE49-F238E27FC236}">
                    <a16:creationId xmlns:a16="http://schemas.microsoft.com/office/drawing/2014/main" id="{B1CB1E7C-4ED1-DF41-B71C-0588B2C2B1BD}"/>
                  </a:ext>
                </a:extLst>
              </p:cNvPr>
              <p:cNvGrpSpPr/>
              <p:nvPr/>
            </p:nvGrpSpPr>
            <p:grpSpPr>
              <a:xfrm>
                <a:off x="574766" y="950862"/>
                <a:ext cx="3979746" cy="3563878"/>
                <a:chOff x="184710" y="847643"/>
                <a:chExt cx="5037063" cy="4510710"/>
              </a:xfrm>
            </p:grpSpPr>
            <p:sp>
              <p:nvSpPr>
                <p:cNvPr id="34" name="Oval 33">
                  <a:extLst>
                    <a:ext uri="{FF2B5EF4-FFF2-40B4-BE49-F238E27FC236}">
                      <a16:creationId xmlns:a16="http://schemas.microsoft.com/office/drawing/2014/main" id="{CAF4DF3A-9FEE-3544-A0EB-E1E493450587}"/>
                    </a:ext>
                  </a:extLst>
                </p:cNvPr>
                <p:cNvSpPr/>
                <p:nvPr/>
              </p:nvSpPr>
              <p:spPr>
                <a:xfrm>
                  <a:off x="1219502" y="4074018"/>
                  <a:ext cx="3130357" cy="883754"/>
                </a:xfrm>
                <a:prstGeom prst="ellipse">
                  <a:avLst/>
                </a:prstGeom>
                <a:noFill/>
                <a:ln w="6350">
                  <a:solidFill>
                    <a:schemeClr val="bg1">
                      <a:lumMod val="5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5" name="Oval 34">
                  <a:extLst>
                    <a:ext uri="{FF2B5EF4-FFF2-40B4-BE49-F238E27FC236}">
                      <a16:creationId xmlns:a16="http://schemas.microsoft.com/office/drawing/2014/main" id="{834F7058-C6D6-7641-B22E-65A74D1839FF}"/>
                    </a:ext>
                  </a:extLst>
                </p:cNvPr>
                <p:cNvSpPr/>
                <p:nvPr/>
              </p:nvSpPr>
              <p:spPr>
                <a:xfrm>
                  <a:off x="1321989" y="1825184"/>
                  <a:ext cx="2953413" cy="833799"/>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36" name="Straight Connector 35">
                  <a:extLst>
                    <a:ext uri="{FF2B5EF4-FFF2-40B4-BE49-F238E27FC236}">
                      <a16:creationId xmlns:a16="http://schemas.microsoft.com/office/drawing/2014/main" id="{33D777B3-A7DB-0C47-854C-216B3A8CEF43}"/>
                    </a:ext>
                  </a:extLst>
                </p:cNvPr>
                <p:cNvCxnSpPr/>
                <p:nvPr/>
              </p:nvCxnSpPr>
              <p:spPr>
                <a:xfrm flipV="1">
                  <a:off x="2792808" y="847643"/>
                  <a:ext cx="0" cy="1804545"/>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C21CD8A-21C5-8D49-A292-A209BC5FBEF0}"/>
                    </a:ext>
                  </a:extLst>
                </p:cNvPr>
                <p:cNvCxnSpPr/>
                <p:nvPr/>
              </p:nvCxnSpPr>
              <p:spPr>
                <a:xfrm>
                  <a:off x="449038" y="3606169"/>
                  <a:ext cx="4772735" cy="1752184"/>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91E0B9B-97C8-9249-AEEB-38D68792A4EA}"/>
                    </a:ext>
                  </a:extLst>
                </p:cNvPr>
                <p:cNvCxnSpPr/>
                <p:nvPr/>
              </p:nvCxnSpPr>
              <p:spPr>
                <a:xfrm flipH="1">
                  <a:off x="184710" y="3716591"/>
                  <a:ext cx="5037063" cy="156956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9" name="Flowchart: Merge 5">
                  <a:extLst>
                    <a:ext uri="{FF2B5EF4-FFF2-40B4-BE49-F238E27FC236}">
                      <a16:creationId xmlns:a16="http://schemas.microsoft.com/office/drawing/2014/main" id="{C5522D71-28E2-4944-B7A6-45DE8BFCDAD6}"/>
                    </a:ext>
                  </a:extLst>
                </p:cNvPr>
                <p:cNvSpPr/>
                <p:nvPr/>
              </p:nvSpPr>
              <p:spPr>
                <a:xfrm>
                  <a:off x="1351504" y="2316303"/>
                  <a:ext cx="2894387" cy="2162803"/>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0000">
                      <a:schemeClr val="accent1">
                        <a:lumMod val="60000"/>
                        <a:lumOff val="40000"/>
                      </a:schemeClr>
                    </a:gs>
                    <a:gs pos="0">
                      <a:schemeClr val="accent1">
                        <a:lumMod val="20000"/>
                        <a:lumOff val="80000"/>
                      </a:schemeClr>
                    </a:gs>
                    <a:gs pos="100000">
                      <a:schemeClr val="accent1">
                        <a:lumMod val="20000"/>
                        <a:lumOff val="80000"/>
                      </a:schemeClr>
                    </a:gs>
                  </a:gsLst>
                  <a:lin ang="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Oval 39">
                  <a:extLst>
                    <a:ext uri="{FF2B5EF4-FFF2-40B4-BE49-F238E27FC236}">
                      <a16:creationId xmlns:a16="http://schemas.microsoft.com/office/drawing/2014/main" id="{10CC312F-5EAC-9949-BD18-71896D6A8AC1}"/>
                    </a:ext>
                  </a:extLst>
                </p:cNvPr>
                <p:cNvSpPr/>
                <p:nvPr/>
              </p:nvSpPr>
              <p:spPr>
                <a:xfrm>
                  <a:off x="2731415" y="4429804"/>
                  <a:ext cx="115200" cy="115200"/>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2" name="Straight Connector 31">
                <a:extLst>
                  <a:ext uri="{FF2B5EF4-FFF2-40B4-BE49-F238E27FC236}">
                    <a16:creationId xmlns:a16="http://schemas.microsoft.com/office/drawing/2014/main" id="{8AB2DD22-2316-1D42-A44E-F13F71B63609}"/>
                  </a:ext>
                </a:extLst>
              </p:cNvPr>
              <p:cNvCxnSpPr>
                <a:cxnSpLocks/>
              </p:cNvCxnSpPr>
              <p:nvPr/>
            </p:nvCxnSpPr>
            <p:spPr>
              <a:xfrm>
                <a:off x="3449782" y="2613025"/>
                <a:ext cx="0" cy="369940"/>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CF31B30-3FFD-CF4E-8B76-D3CA4007F0BA}"/>
                  </a:ext>
                </a:extLst>
              </p:cNvPr>
              <p:cNvCxnSpPr/>
              <p:nvPr/>
            </p:nvCxnSpPr>
            <p:spPr>
              <a:xfrm>
                <a:off x="3183775" y="2982965"/>
                <a:ext cx="266007" cy="7348"/>
              </a:xfrm>
              <a:prstGeom prst="line">
                <a:avLst/>
              </a:prstGeom>
              <a:ln>
                <a:prstDash val="sysDot"/>
              </a:ln>
            </p:spPr>
            <p:style>
              <a:lnRef idx="1">
                <a:schemeClr val="accent1"/>
              </a:lnRef>
              <a:fillRef idx="0">
                <a:schemeClr val="accent1"/>
              </a:fillRef>
              <a:effectRef idx="0">
                <a:schemeClr val="accent1"/>
              </a:effectRef>
              <a:fontRef idx="minor">
                <a:schemeClr val="tx1"/>
              </a:fontRef>
            </p:style>
          </p:cxnSp>
        </p:grpSp>
        <p:pic>
          <p:nvPicPr>
            <p:cNvPr id="30" name="Picture 29">
              <a:extLst>
                <a:ext uri="{FF2B5EF4-FFF2-40B4-BE49-F238E27FC236}">
                  <a16:creationId xmlns:a16="http://schemas.microsoft.com/office/drawing/2014/main" id="{E24F4D28-4913-4541-BFF8-9C0C464AC977}"/>
                </a:ext>
              </a:extLst>
            </p:cNvPr>
            <p:cNvPicPr>
              <a:picLocks noChangeAspect="1"/>
            </p:cNvPicPr>
            <p:nvPr/>
          </p:nvPicPr>
          <p:blipFill>
            <a:blip r:embed="rId8"/>
            <a:stretch>
              <a:fillRect/>
            </a:stretch>
          </p:blipFill>
          <p:spPr>
            <a:xfrm>
              <a:off x="2991045" y="2928096"/>
              <a:ext cx="120298" cy="441093"/>
            </a:xfrm>
            <a:prstGeom prst="rect">
              <a:avLst/>
            </a:prstGeom>
          </p:spPr>
        </p:pic>
      </p:grpSp>
      <p:sp>
        <p:nvSpPr>
          <p:cNvPr id="41" name="Right Arrow 40">
            <a:extLst>
              <a:ext uri="{FF2B5EF4-FFF2-40B4-BE49-F238E27FC236}">
                <a16:creationId xmlns:a16="http://schemas.microsoft.com/office/drawing/2014/main" id="{7F72B632-4C28-884E-8E26-9F0E0857B772}"/>
              </a:ext>
            </a:extLst>
          </p:cNvPr>
          <p:cNvSpPr/>
          <p:nvPr/>
        </p:nvSpPr>
        <p:spPr>
          <a:xfrm>
            <a:off x="3367366" y="4123952"/>
            <a:ext cx="678199" cy="226096"/>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a:extLst>
              <a:ext uri="{FF2B5EF4-FFF2-40B4-BE49-F238E27FC236}">
                <a16:creationId xmlns:a16="http://schemas.microsoft.com/office/drawing/2014/main" id="{7A4F1EE0-3FBD-F441-AA77-9E87F39EBF2C}"/>
              </a:ext>
            </a:extLst>
          </p:cNvPr>
          <p:cNvPicPr>
            <a:picLocks noChangeAspect="1"/>
          </p:cNvPicPr>
          <p:nvPr/>
        </p:nvPicPr>
        <p:blipFill>
          <a:blip r:embed="rId9"/>
          <a:stretch>
            <a:fillRect/>
          </a:stretch>
        </p:blipFill>
        <p:spPr>
          <a:xfrm>
            <a:off x="647919" y="1869714"/>
            <a:ext cx="1155700" cy="279400"/>
          </a:xfrm>
          <a:prstGeom prst="rect">
            <a:avLst/>
          </a:prstGeom>
        </p:spPr>
      </p:pic>
    </p:spTree>
    <p:extLst>
      <p:ext uri="{BB962C8B-B14F-4D97-AF65-F5344CB8AC3E}">
        <p14:creationId xmlns:p14="http://schemas.microsoft.com/office/powerpoint/2010/main" val="335750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85C20-C5E2-F14C-8C03-6B655ED500C5}"/>
              </a:ext>
            </a:extLst>
          </p:cNvPr>
          <p:cNvSpPr>
            <a:spLocks noGrp="1"/>
          </p:cNvSpPr>
          <p:nvPr>
            <p:ph type="title"/>
          </p:nvPr>
        </p:nvSpPr>
        <p:spPr/>
        <p:txBody>
          <a:bodyPr/>
          <a:lstStyle/>
          <a:p>
            <a:r>
              <a:rPr lang="en-US" dirty="0"/>
              <a:t>Anisotropic Friction</a:t>
            </a:r>
          </a:p>
        </p:txBody>
      </p:sp>
      <p:grpSp>
        <p:nvGrpSpPr>
          <p:cNvPr id="5" name="Group 4">
            <a:extLst>
              <a:ext uri="{FF2B5EF4-FFF2-40B4-BE49-F238E27FC236}">
                <a16:creationId xmlns:a16="http://schemas.microsoft.com/office/drawing/2014/main" id="{6F6E16DF-761A-AA45-A3C4-04300ABE88DE}"/>
              </a:ext>
            </a:extLst>
          </p:cNvPr>
          <p:cNvGrpSpPr/>
          <p:nvPr/>
        </p:nvGrpSpPr>
        <p:grpSpPr>
          <a:xfrm>
            <a:off x="3580675" y="2274605"/>
            <a:ext cx="2508684" cy="2715512"/>
            <a:chOff x="4329464" y="1987901"/>
            <a:chExt cx="2508684" cy="2715512"/>
          </a:xfrm>
        </p:grpSpPr>
        <p:grpSp>
          <p:nvGrpSpPr>
            <p:cNvPr id="6" name="Group 5">
              <a:extLst>
                <a:ext uri="{FF2B5EF4-FFF2-40B4-BE49-F238E27FC236}">
                  <a16:creationId xmlns:a16="http://schemas.microsoft.com/office/drawing/2014/main" id="{39244574-3F87-2B40-814C-96C33EDC1A18}"/>
                </a:ext>
              </a:extLst>
            </p:cNvPr>
            <p:cNvGrpSpPr/>
            <p:nvPr/>
          </p:nvGrpSpPr>
          <p:grpSpPr>
            <a:xfrm>
              <a:off x="4329464" y="2433051"/>
              <a:ext cx="2270362" cy="2270362"/>
              <a:chOff x="5312124" y="2244378"/>
              <a:chExt cx="3123027" cy="3123027"/>
            </a:xfrm>
          </p:grpSpPr>
          <p:sp>
            <p:nvSpPr>
              <p:cNvPr id="10" name="Oval 9">
                <a:extLst>
                  <a:ext uri="{FF2B5EF4-FFF2-40B4-BE49-F238E27FC236}">
                    <a16:creationId xmlns:a16="http://schemas.microsoft.com/office/drawing/2014/main" id="{E9B5F35C-03C0-644B-8024-E4EE38E48CFC}"/>
                  </a:ext>
                </a:extLst>
              </p:cNvPr>
              <p:cNvSpPr/>
              <p:nvPr/>
            </p:nvSpPr>
            <p:spPr>
              <a:xfrm>
                <a:off x="5987372" y="2983341"/>
                <a:ext cx="1688123" cy="1688123"/>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C6033321-183B-034C-8013-50289688A2CF}"/>
                  </a:ext>
                </a:extLst>
              </p:cNvPr>
              <p:cNvCxnSpPr/>
              <p:nvPr/>
            </p:nvCxnSpPr>
            <p:spPr>
              <a:xfrm>
                <a:off x="5312124" y="382740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714CE67-0D78-3F40-8995-83E33E2947DD}"/>
                  </a:ext>
                </a:extLst>
              </p:cNvPr>
              <p:cNvCxnSpPr/>
              <p:nvPr/>
            </p:nvCxnSpPr>
            <p:spPr>
              <a:xfrm rot="16200000">
                <a:off x="5265928" y="380589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AA82936B-56E5-9F41-ABE3-1868778E9E99}"/>
                  </a:ext>
                </a:extLst>
              </p:cNvPr>
              <p:cNvGrpSpPr/>
              <p:nvPr/>
            </p:nvGrpSpPr>
            <p:grpSpPr>
              <a:xfrm>
                <a:off x="5716595" y="2672519"/>
                <a:ext cx="2295068" cy="2295068"/>
                <a:chOff x="8548382" y="1674817"/>
                <a:chExt cx="2295068" cy="2295068"/>
              </a:xfrm>
            </p:grpSpPr>
            <p:cxnSp>
              <p:nvCxnSpPr>
                <p:cNvPr id="15" name="Straight Connector 14">
                  <a:extLst>
                    <a:ext uri="{FF2B5EF4-FFF2-40B4-BE49-F238E27FC236}">
                      <a16:creationId xmlns:a16="http://schemas.microsoft.com/office/drawing/2014/main" id="{1E33B899-B0D3-5646-8796-BEF55C7CA4E5}"/>
                    </a:ext>
                  </a:extLst>
                </p:cNvPr>
                <p:cNvCxnSpPr/>
                <p:nvPr/>
              </p:nvCxnSpPr>
              <p:spPr>
                <a:xfrm>
                  <a:off x="10269386" y="27659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B327EE8-705E-CD43-AB98-6A996B0CF07F}"/>
                    </a:ext>
                  </a:extLst>
                </p:cNvPr>
                <p:cNvCxnSpPr/>
                <p:nvPr/>
              </p:nvCxnSpPr>
              <p:spPr>
                <a:xfrm>
                  <a:off x="10843450" y="27615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98329F2-C9E6-F442-82BA-B8457B4E241F}"/>
                    </a:ext>
                  </a:extLst>
                </p:cNvPr>
                <p:cNvCxnSpPr/>
                <p:nvPr/>
              </p:nvCxnSpPr>
              <p:spPr>
                <a:xfrm>
                  <a:off x="8548382" y="27732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BDCE3EA-326E-3643-82E5-C71A73DB768B}"/>
                    </a:ext>
                  </a:extLst>
                </p:cNvPr>
                <p:cNvCxnSpPr/>
                <p:nvPr/>
              </p:nvCxnSpPr>
              <p:spPr>
                <a:xfrm>
                  <a:off x="9122446" y="27688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B48388F2-B1B2-5540-B67C-B15C200859F3}"/>
                    </a:ext>
                  </a:extLst>
                </p:cNvPr>
                <p:cNvGrpSpPr/>
                <p:nvPr/>
              </p:nvGrpSpPr>
              <p:grpSpPr>
                <a:xfrm rot="16200000">
                  <a:off x="8505717" y="2755625"/>
                  <a:ext cx="2295068" cy="133452"/>
                  <a:chOff x="8700782" y="2913905"/>
                  <a:chExt cx="2295068" cy="133452"/>
                </a:xfrm>
              </p:grpSpPr>
              <p:cxnSp>
                <p:nvCxnSpPr>
                  <p:cNvPr id="20" name="Straight Connector 19">
                    <a:extLst>
                      <a:ext uri="{FF2B5EF4-FFF2-40B4-BE49-F238E27FC236}">
                        <a16:creationId xmlns:a16="http://schemas.microsoft.com/office/drawing/2014/main" id="{43554B47-1CE8-1941-AED3-379A6CF2ACF8}"/>
                      </a:ext>
                    </a:extLst>
                  </p:cNvPr>
                  <p:cNvCxnSpPr/>
                  <p:nvPr/>
                </p:nvCxnSpPr>
                <p:spPr>
                  <a:xfrm>
                    <a:off x="10421786" y="29183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21013F9-8AD7-2040-A7F2-BDA806981A6F}"/>
                      </a:ext>
                    </a:extLst>
                  </p:cNvPr>
                  <p:cNvCxnSpPr/>
                  <p:nvPr/>
                </p:nvCxnSpPr>
                <p:spPr>
                  <a:xfrm>
                    <a:off x="10995850" y="29139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12BCEC3-4B99-DF4A-82E9-FBE29AAA8F42}"/>
                      </a:ext>
                    </a:extLst>
                  </p:cNvPr>
                  <p:cNvCxnSpPr/>
                  <p:nvPr/>
                </p:nvCxnSpPr>
                <p:spPr>
                  <a:xfrm>
                    <a:off x="8700782" y="29256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F844ED7-69DD-A146-A0E4-0EBD95ADCC3D}"/>
                      </a:ext>
                    </a:extLst>
                  </p:cNvPr>
                  <p:cNvCxnSpPr/>
                  <p:nvPr/>
                </p:nvCxnSpPr>
                <p:spPr>
                  <a:xfrm>
                    <a:off x="9274846" y="29212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14" name="Straight Arrow Connector 13">
                <a:extLst>
                  <a:ext uri="{FF2B5EF4-FFF2-40B4-BE49-F238E27FC236}">
                    <a16:creationId xmlns:a16="http://schemas.microsoft.com/office/drawing/2014/main" id="{A63127E7-6DAF-9647-A1E1-54F72CC05717}"/>
                  </a:ext>
                </a:extLst>
              </p:cNvPr>
              <p:cNvCxnSpPr>
                <a:cxnSpLocks/>
              </p:cNvCxnSpPr>
              <p:nvPr/>
            </p:nvCxnSpPr>
            <p:spPr>
              <a:xfrm flipV="1">
                <a:off x="6833186" y="3509826"/>
                <a:ext cx="787517" cy="324559"/>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pic>
          <p:nvPicPr>
            <p:cNvPr id="7" name="Picture 6">
              <a:extLst>
                <a:ext uri="{FF2B5EF4-FFF2-40B4-BE49-F238E27FC236}">
                  <a16:creationId xmlns:a16="http://schemas.microsoft.com/office/drawing/2014/main" id="{B9735F46-E436-AA4A-922B-937B4BDD3BB4}"/>
                </a:ext>
              </a:extLst>
            </p:cNvPr>
            <p:cNvPicPr>
              <a:picLocks noChangeAspect="1"/>
            </p:cNvPicPr>
            <p:nvPr/>
          </p:nvPicPr>
          <p:blipFill>
            <a:blip r:embed="rId3"/>
            <a:stretch>
              <a:fillRect/>
            </a:stretch>
          </p:blipFill>
          <p:spPr>
            <a:xfrm>
              <a:off x="5576674" y="3180071"/>
              <a:ext cx="315326" cy="161330"/>
            </a:xfrm>
            <a:prstGeom prst="rect">
              <a:avLst/>
            </a:prstGeom>
          </p:spPr>
        </p:pic>
        <p:pic>
          <p:nvPicPr>
            <p:cNvPr id="8" name="Picture 7">
              <a:extLst>
                <a:ext uri="{FF2B5EF4-FFF2-40B4-BE49-F238E27FC236}">
                  <a16:creationId xmlns:a16="http://schemas.microsoft.com/office/drawing/2014/main" id="{199AB623-30F7-0444-91AF-BC35704658FC}"/>
                </a:ext>
              </a:extLst>
            </p:cNvPr>
            <p:cNvPicPr>
              <a:picLocks noChangeAspect="1"/>
            </p:cNvPicPr>
            <p:nvPr/>
          </p:nvPicPr>
          <p:blipFill>
            <a:blip r:embed="rId4"/>
            <a:stretch>
              <a:fillRect/>
            </a:stretch>
          </p:blipFill>
          <p:spPr>
            <a:xfrm>
              <a:off x="5358942" y="1987901"/>
              <a:ext cx="127000" cy="304800"/>
            </a:xfrm>
            <a:prstGeom prst="rect">
              <a:avLst/>
            </a:prstGeom>
          </p:spPr>
        </p:pic>
        <p:pic>
          <p:nvPicPr>
            <p:cNvPr id="9" name="Picture 8">
              <a:extLst>
                <a:ext uri="{FF2B5EF4-FFF2-40B4-BE49-F238E27FC236}">
                  <a16:creationId xmlns:a16="http://schemas.microsoft.com/office/drawing/2014/main" id="{80EE2BC1-8BBF-4B47-B9AF-596A294096E6}"/>
                </a:ext>
              </a:extLst>
            </p:cNvPr>
            <p:cNvPicPr>
              <a:picLocks noChangeAspect="1"/>
            </p:cNvPicPr>
            <p:nvPr/>
          </p:nvPicPr>
          <p:blipFill>
            <a:blip r:embed="rId5"/>
            <a:stretch>
              <a:fillRect/>
            </a:stretch>
          </p:blipFill>
          <p:spPr>
            <a:xfrm>
              <a:off x="6711148" y="3491610"/>
              <a:ext cx="127000" cy="279400"/>
            </a:xfrm>
            <a:prstGeom prst="rect">
              <a:avLst/>
            </a:prstGeom>
          </p:spPr>
        </p:pic>
      </p:grpSp>
      <p:pic>
        <p:nvPicPr>
          <p:cNvPr id="24" name="Picture 23">
            <a:extLst>
              <a:ext uri="{FF2B5EF4-FFF2-40B4-BE49-F238E27FC236}">
                <a16:creationId xmlns:a16="http://schemas.microsoft.com/office/drawing/2014/main" id="{91E61B9C-84B9-7D44-B16D-0AFAD46DF3B8}"/>
              </a:ext>
            </a:extLst>
          </p:cNvPr>
          <p:cNvPicPr>
            <a:picLocks noChangeAspect="1"/>
          </p:cNvPicPr>
          <p:nvPr/>
        </p:nvPicPr>
        <p:blipFill>
          <a:blip r:embed="rId6"/>
          <a:stretch>
            <a:fillRect/>
          </a:stretch>
        </p:blipFill>
        <p:spPr>
          <a:xfrm>
            <a:off x="1557271" y="5149287"/>
            <a:ext cx="3873500" cy="571500"/>
          </a:xfrm>
          <a:prstGeom prst="rect">
            <a:avLst/>
          </a:prstGeom>
        </p:spPr>
      </p:pic>
      <p:grpSp>
        <p:nvGrpSpPr>
          <p:cNvPr id="25" name="Group 24">
            <a:extLst>
              <a:ext uri="{FF2B5EF4-FFF2-40B4-BE49-F238E27FC236}">
                <a16:creationId xmlns:a16="http://schemas.microsoft.com/office/drawing/2014/main" id="{6D50FD82-6345-594C-9B05-EF853307E300}"/>
              </a:ext>
            </a:extLst>
          </p:cNvPr>
          <p:cNvGrpSpPr/>
          <p:nvPr/>
        </p:nvGrpSpPr>
        <p:grpSpPr>
          <a:xfrm>
            <a:off x="480818" y="1625588"/>
            <a:ext cx="3514417" cy="3330358"/>
            <a:chOff x="398736" y="1385469"/>
            <a:chExt cx="3514417" cy="3330358"/>
          </a:xfrm>
        </p:grpSpPr>
        <p:pic>
          <p:nvPicPr>
            <p:cNvPr id="26" name="Picture 25">
              <a:extLst>
                <a:ext uri="{FF2B5EF4-FFF2-40B4-BE49-F238E27FC236}">
                  <a16:creationId xmlns:a16="http://schemas.microsoft.com/office/drawing/2014/main" id="{35CB5684-4BE1-864B-9244-A4A00653B16D}"/>
                </a:ext>
              </a:extLst>
            </p:cNvPr>
            <p:cNvPicPr>
              <a:picLocks noChangeAspect="1"/>
            </p:cNvPicPr>
            <p:nvPr/>
          </p:nvPicPr>
          <p:blipFill>
            <a:blip r:embed="rId7"/>
            <a:stretch>
              <a:fillRect/>
            </a:stretch>
          </p:blipFill>
          <p:spPr>
            <a:xfrm>
              <a:off x="2109062" y="1385469"/>
              <a:ext cx="177800" cy="228600"/>
            </a:xfrm>
            <a:prstGeom prst="rect">
              <a:avLst/>
            </a:prstGeom>
          </p:spPr>
        </p:pic>
        <p:pic>
          <p:nvPicPr>
            <p:cNvPr id="27" name="Picture 26">
              <a:extLst>
                <a:ext uri="{FF2B5EF4-FFF2-40B4-BE49-F238E27FC236}">
                  <a16:creationId xmlns:a16="http://schemas.microsoft.com/office/drawing/2014/main" id="{AAB90548-99C7-EF4C-AA37-EC264F62ED9C}"/>
                </a:ext>
              </a:extLst>
            </p:cNvPr>
            <p:cNvPicPr>
              <a:picLocks noChangeAspect="1"/>
            </p:cNvPicPr>
            <p:nvPr/>
          </p:nvPicPr>
          <p:blipFill>
            <a:blip r:embed="rId5"/>
            <a:stretch>
              <a:fillRect/>
            </a:stretch>
          </p:blipFill>
          <p:spPr>
            <a:xfrm>
              <a:off x="398736" y="4375040"/>
              <a:ext cx="127000" cy="279400"/>
            </a:xfrm>
            <a:prstGeom prst="rect">
              <a:avLst/>
            </a:prstGeom>
          </p:spPr>
        </p:pic>
        <p:pic>
          <p:nvPicPr>
            <p:cNvPr id="28" name="Picture 27">
              <a:extLst>
                <a:ext uri="{FF2B5EF4-FFF2-40B4-BE49-F238E27FC236}">
                  <a16:creationId xmlns:a16="http://schemas.microsoft.com/office/drawing/2014/main" id="{BFA0AE02-9EC7-E048-BA91-518932724333}"/>
                </a:ext>
              </a:extLst>
            </p:cNvPr>
            <p:cNvPicPr>
              <a:picLocks noChangeAspect="1"/>
            </p:cNvPicPr>
            <p:nvPr/>
          </p:nvPicPr>
          <p:blipFill>
            <a:blip r:embed="rId4"/>
            <a:stretch>
              <a:fillRect/>
            </a:stretch>
          </p:blipFill>
          <p:spPr>
            <a:xfrm>
              <a:off x="3786153" y="4411027"/>
              <a:ext cx="127000" cy="304800"/>
            </a:xfrm>
            <a:prstGeom prst="rect">
              <a:avLst/>
            </a:prstGeom>
          </p:spPr>
        </p:pic>
        <p:grpSp>
          <p:nvGrpSpPr>
            <p:cNvPr id="29" name="Group 28">
              <a:extLst>
                <a:ext uri="{FF2B5EF4-FFF2-40B4-BE49-F238E27FC236}">
                  <a16:creationId xmlns:a16="http://schemas.microsoft.com/office/drawing/2014/main" id="{64226050-C0CE-9345-9755-E8FDBC4CFC28}"/>
                </a:ext>
              </a:extLst>
            </p:cNvPr>
            <p:cNvGrpSpPr/>
            <p:nvPr/>
          </p:nvGrpSpPr>
          <p:grpSpPr>
            <a:xfrm>
              <a:off x="574766" y="1752534"/>
              <a:ext cx="3084527" cy="2762206"/>
              <a:chOff x="574766" y="950862"/>
              <a:chExt cx="3979746" cy="3563878"/>
            </a:xfrm>
          </p:grpSpPr>
          <p:grpSp>
            <p:nvGrpSpPr>
              <p:cNvPr id="31" name="Group 30">
                <a:extLst>
                  <a:ext uri="{FF2B5EF4-FFF2-40B4-BE49-F238E27FC236}">
                    <a16:creationId xmlns:a16="http://schemas.microsoft.com/office/drawing/2014/main" id="{27E8CB9D-A91F-FC43-B1D1-0E306873B7D8}"/>
                  </a:ext>
                </a:extLst>
              </p:cNvPr>
              <p:cNvGrpSpPr/>
              <p:nvPr/>
            </p:nvGrpSpPr>
            <p:grpSpPr>
              <a:xfrm>
                <a:off x="574766" y="950862"/>
                <a:ext cx="3979746" cy="3563878"/>
                <a:chOff x="184710" y="847643"/>
                <a:chExt cx="5037063" cy="4510710"/>
              </a:xfrm>
            </p:grpSpPr>
            <p:sp>
              <p:nvSpPr>
                <p:cNvPr id="34" name="Oval 33">
                  <a:extLst>
                    <a:ext uri="{FF2B5EF4-FFF2-40B4-BE49-F238E27FC236}">
                      <a16:creationId xmlns:a16="http://schemas.microsoft.com/office/drawing/2014/main" id="{5D09120F-A84A-FF4F-A081-7F88701D35C2}"/>
                    </a:ext>
                  </a:extLst>
                </p:cNvPr>
                <p:cNvSpPr/>
                <p:nvPr/>
              </p:nvSpPr>
              <p:spPr>
                <a:xfrm>
                  <a:off x="1219502" y="4074018"/>
                  <a:ext cx="3130357" cy="883754"/>
                </a:xfrm>
                <a:prstGeom prst="ellipse">
                  <a:avLst/>
                </a:prstGeom>
                <a:noFill/>
                <a:ln w="6350">
                  <a:solidFill>
                    <a:schemeClr val="bg1">
                      <a:lumMod val="5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5" name="Oval 34">
                  <a:extLst>
                    <a:ext uri="{FF2B5EF4-FFF2-40B4-BE49-F238E27FC236}">
                      <a16:creationId xmlns:a16="http://schemas.microsoft.com/office/drawing/2014/main" id="{AACD1519-A529-394E-A8BB-8AA3A2B564D7}"/>
                    </a:ext>
                  </a:extLst>
                </p:cNvPr>
                <p:cNvSpPr/>
                <p:nvPr/>
              </p:nvSpPr>
              <p:spPr>
                <a:xfrm>
                  <a:off x="1321989" y="1825184"/>
                  <a:ext cx="2953413" cy="833799"/>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36" name="Straight Connector 35">
                  <a:extLst>
                    <a:ext uri="{FF2B5EF4-FFF2-40B4-BE49-F238E27FC236}">
                      <a16:creationId xmlns:a16="http://schemas.microsoft.com/office/drawing/2014/main" id="{B44716FE-2978-894E-ABC3-D0FA25886195}"/>
                    </a:ext>
                  </a:extLst>
                </p:cNvPr>
                <p:cNvCxnSpPr/>
                <p:nvPr/>
              </p:nvCxnSpPr>
              <p:spPr>
                <a:xfrm flipV="1">
                  <a:off x="2792808" y="847643"/>
                  <a:ext cx="0" cy="1804545"/>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75F7790-A4F9-F94C-BF82-1652568E9A48}"/>
                    </a:ext>
                  </a:extLst>
                </p:cNvPr>
                <p:cNvCxnSpPr/>
                <p:nvPr/>
              </p:nvCxnSpPr>
              <p:spPr>
                <a:xfrm>
                  <a:off x="449038" y="3606169"/>
                  <a:ext cx="4772735" cy="1752184"/>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5E1E7AA-A9F4-E84E-B231-170ED0E2D051}"/>
                    </a:ext>
                  </a:extLst>
                </p:cNvPr>
                <p:cNvCxnSpPr/>
                <p:nvPr/>
              </p:nvCxnSpPr>
              <p:spPr>
                <a:xfrm flipH="1">
                  <a:off x="184710" y="3716591"/>
                  <a:ext cx="5037063" cy="156956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9" name="Flowchart: Merge 5">
                  <a:extLst>
                    <a:ext uri="{FF2B5EF4-FFF2-40B4-BE49-F238E27FC236}">
                      <a16:creationId xmlns:a16="http://schemas.microsoft.com/office/drawing/2014/main" id="{FBDEBA8E-2EEC-0E48-AFA5-7CAF50CDC627}"/>
                    </a:ext>
                  </a:extLst>
                </p:cNvPr>
                <p:cNvSpPr/>
                <p:nvPr/>
              </p:nvSpPr>
              <p:spPr>
                <a:xfrm>
                  <a:off x="1351504" y="2316303"/>
                  <a:ext cx="2894387" cy="2162803"/>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0000">
                      <a:schemeClr val="accent1">
                        <a:lumMod val="60000"/>
                        <a:lumOff val="40000"/>
                      </a:schemeClr>
                    </a:gs>
                    <a:gs pos="0">
                      <a:schemeClr val="accent1">
                        <a:lumMod val="20000"/>
                        <a:lumOff val="80000"/>
                      </a:schemeClr>
                    </a:gs>
                    <a:gs pos="100000">
                      <a:schemeClr val="accent1">
                        <a:lumMod val="20000"/>
                        <a:lumOff val="80000"/>
                      </a:schemeClr>
                    </a:gs>
                  </a:gsLst>
                  <a:lin ang="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Oval 39">
                  <a:extLst>
                    <a:ext uri="{FF2B5EF4-FFF2-40B4-BE49-F238E27FC236}">
                      <a16:creationId xmlns:a16="http://schemas.microsoft.com/office/drawing/2014/main" id="{505C1447-FEEB-4F43-BD97-23D43222F861}"/>
                    </a:ext>
                  </a:extLst>
                </p:cNvPr>
                <p:cNvSpPr/>
                <p:nvPr/>
              </p:nvSpPr>
              <p:spPr>
                <a:xfrm>
                  <a:off x="2731415" y="4429804"/>
                  <a:ext cx="115200" cy="115200"/>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2" name="Straight Connector 31">
                <a:extLst>
                  <a:ext uri="{FF2B5EF4-FFF2-40B4-BE49-F238E27FC236}">
                    <a16:creationId xmlns:a16="http://schemas.microsoft.com/office/drawing/2014/main" id="{21BCA9B6-C7AB-D14E-8F95-0C44E22AC8A6}"/>
                  </a:ext>
                </a:extLst>
              </p:cNvPr>
              <p:cNvCxnSpPr>
                <a:cxnSpLocks/>
              </p:cNvCxnSpPr>
              <p:nvPr/>
            </p:nvCxnSpPr>
            <p:spPr>
              <a:xfrm>
                <a:off x="3449782" y="2613025"/>
                <a:ext cx="0" cy="369940"/>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A31D425-D8D4-7E4D-BDD7-7541E80C9F06}"/>
                  </a:ext>
                </a:extLst>
              </p:cNvPr>
              <p:cNvCxnSpPr/>
              <p:nvPr/>
            </p:nvCxnSpPr>
            <p:spPr>
              <a:xfrm>
                <a:off x="3183775" y="2982965"/>
                <a:ext cx="266007" cy="7348"/>
              </a:xfrm>
              <a:prstGeom prst="line">
                <a:avLst/>
              </a:prstGeom>
              <a:ln>
                <a:prstDash val="sysDot"/>
              </a:ln>
            </p:spPr>
            <p:style>
              <a:lnRef idx="1">
                <a:schemeClr val="accent1"/>
              </a:lnRef>
              <a:fillRef idx="0">
                <a:schemeClr val="accent1"/>
              </a:fillRef>
              <a:effectRef idx="0">
                <a:schemeClr val="accent1"/>
              </a:effectRef>
              <a:fontRef idx="minor">
                <a:schemeClr val="tx1"/>
              </a:fontRef>
            </p:style>
          </p:cxnSp>
        </p:grpSp>
        <p:pic>
          <p:nvPicPr>
            <p:cNvPr id="30" name="Picture 29">
              <a:extLst>
                <a:ext uri="{FF2B5EF4-FFF2-40B4-BE49-F238E27FC236}">
                  <a16:creationId xmlns:a16="http://schemas.microsoft.com/office/drawing/2014/main" id="{D677FE46-28DD-F445-AC44-F846E1A4746E}"/>
                </a:ext>
              </a:extLst>
            </p:cNvPr>
            <p:cNvPicPr>
              <a:picLocks noChangeAspect="1"/>
            </p:cNvPicPr>
            <p:nvPr/>
          </p:nvPicPr>
          <p:blipFill>
            <a:blip r:embed="rId8"/>
            <a:stretch>
              <a:fillRect/>
            </a:stretch>
          </p:blipFill>
          <p:spPr>
            <a:xfrm>
              <a:off x="2991045" y="2928096"/>
              <a:ext cx="120298" cy="441093"/>
            </a:xfrm>
            <a:prstGeom prst="rect">
              <a:avLst/>
            </a:prstGeom>
          </p:spPr>
        </p:pic>
      </p:grpSp>
      <p:sp>
        <p:nvSpPr>
          <p:cNvPr id="41" name="Right Arrow 40">
            <a:extLst>
              <a:ext uri="{FF2B5EF4-FFF2-40B4-BE49-F238E27FC236}">
                <a16:creationId xmlns:a16="http://schemas.microsoft.com/office/drawing/2014/main" id="{644664CD-35A3-D045-84F8-A0728DB2400B}"/>
              </a:ext>
            </a:extLst>
          </p:cNvPr>
          <p:cNvSpPr/>
          <p:nvPr/>
        </p:nvSpPr>
        <p:spPr>
          <a:xfrm>
            <a:off x="3367366" y="4123952"/>
            <a:ext cx="678199" cy="226096"/>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a:extLst>
              <a:ext uri="{FF2B5EF4-FFF2-40B4-BE49-F238E27FC236}">
                <a16:creationId xmlns:a16="http://schemas.microsoft.com/office/drawing/2014/main" id="{5A28C902-1C07-3F49-A3D0-D0AE4A070475}"/>
              </a:ext>
            </a:extLst>
          </p:cNvPr>
          <p:cNvPicPr>
            <a:picLocks noChangeAspect="1"/>
          </p:cNvPicPr>
          <p:nvPr/>
        </p:nvPicPr>
        <p:blipFill>
          <a:blip r:embed="rId9"/>
          <a:stretch>
            <a:fillRect/>
          </a:stretch>
        </p:blipFill>
        <p:spPr>
          <a:xfrm>
            <a:off x="647919" y="1869714"/>
            <a:ext cx="1155700" cy="279400"/>
          </a:xfrm>
          <a:prstGeom prst="rect">
            <a:avLst/>
          </a:prstGeom>
        </p:spPr>
      </p:pic>
      <p:pic>
        <p:nvPicPr>
          <p:cNvPr id="44" name="Picture 43">
            <a:extLst>
              <a:ext uri="{FF2B5EF4-FFF2-40B4-BE49-F238E27FC236}">
                <a16:creationId xmlns:a16="http://schemas.microsoft.com/office/drawing/2014/main" id="{2D3296B7-E0FF-1B43-9E55-6790F95433EC}"/>
              </a:ext>
            </a:extLst>
          </p:cNvPr>
          <p:cNvPicPr>
            <a:picLocks noChangeAspect="1"/>
          </p:cNvPicPr>
          <p:nvPr/>
        </p:nvPicPr>
        <p:blipFill>
          <a:blip r:embed="rId7"/>
          <a:stretch>
            <a:fillRect/>
          </a:stretch>
        </p:blipFill>
        <p:spPr>
          <a:xfrm>
            <a:off x="8153707" y="1382841"/>
            <a:ext cx="177800" cy="228600"/>
          </a:xfrm>
          <a:prstGeom prst="rect">
            <a:avLst/>
          </a:prstGeom>
        </p:spPr>
      </p:pic>
      <p:pic>
        <p:nvPicPr>
          <p:cNvPr id="45" name="Picture 44">
            <a:extLst>
              <a:ext uri="{FF2B5EF4-FFF2-40B4-BE49-F238E27FC236}">
                <a16:creationId xmlns:a16="http://schemas.microsoft.com/office/drawing/2014/main" id="{8681C4E2-84BE-E54D-8793-D808E3C4A230}"/>
              </a:ext>
            </a:extLst>
          </p:cNvPr>
          <p:cNvPicPr>
            <a:picLocks noChangeAspect="1"/>
          </p:cNvPicPr>
          <p:nvPr/>
        </p:nvPicPr>
        <p:blipFill>
          <a:blip r:embed="rId5"/>
          <a:stretch>
            <a:fillRect/>
          </a:stretch>
        </p:blipFill>
        <p:spPr>
          <a:xfrm>
            <a:off x="6443381" y="4372412"/>
            <a:ext cx="127000" cy="279400"/>
          </a:xfrm>
          <a:prstGeom prst="rect">
            <a:avLst/>
          </a:prstGeom>
        </p:spPr>
      </p:pic>
      <p:pic>
        <p:nvPicPr>
          <p:cNvPr id="46" name="Picture 45">
            <a:extLst>
              <a:ext uri="{FF2B5EF4-FFF2-40B4-BE49-F238E27FC236}">
                <a16:creationId xmlns:a16="http://schemas.microsoft.com/office/drawing/2014/main" id="{823E1758-FC56-B14E-B910-D8EEF2AF2B1D}"/>
              </a:ext>
            </a:extLst>
          </p:cNvPr>
          <p:cNvPicPr>
            <a:picLocks noChangeAspect="1"/>
          </p:cNvPicPr>
          <p:nvPr/>
        </p:nvPicPr>
        <p:blipFill>
          <a:blip r:embed="rId4"/>
          <a:stretch>
            <a:fillRect/>
          </a:stretch>
        </p:blipFill>
        <p:spPr>
          <a:xfrm>
            <a:off x="9830798" y="4408399"/>
            <a:ext cx="127000" cy="304800"/>
          </a:xfrm>
          <a:prstGeom prst="rect">
            <a:avLst/>
          </a:prstGeom>
        </p:spPr>
      </p:pic>
      <p:cxnSp>
        <p:nvCxnSpPr>
          <p:cNvPr id="49" name="Straight Connector 48">
            <a:extLst>
              <a:ext uri="{FF2B5EF4-FFF2-40B4-BE49-F238E27FC236}">
                <a16:creationId xmlns:a16="http://schemas.microsoft.com/office/drawing/2014/main" id="{1BD87134-F1D9-E142-AA30-CF4FC548922F}"/>
              </a:ext>
            </a:extLst>
          </p:cNvPr>
          <p:cNvCxnSpPr>
            <a:cxnSpLocks/>
          </p:cNvCxnSpPr>
          <p:nvPr/>
        </p:nvCxnSpPr>
        <p:spPr>
          <a:xfrm flipV="1">
            <a:off x="8216522" y="1749906"/>
            <a:ext cx="0" cy="2168108"/>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4442C7B0-697E-2E41-A334-67BC20921508}"/>
              </a:ext>
            </a:extLst>
          </p:cNvPr>
          <p:cNvCxnSpPr/>
          <p:nvPr/>
        </p:nvCxnSpPr>
        <p:spPr>
          <a:xfrm>
            <a:off x="6781277" y="3439134"/>
            <a:ext cx="2922661" cy="1072978"/>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67F8309-2D59-9C44-ACBF-3C68AAEA1F68}"/>
              </a:ext>
            </a:extLst>
          </p:cNvPr>
          <p:cNvCxnSpPr/>
          <p:nvPr/>
        </p:nvCxnSpPr>
        <p:spPr>
          <a:xfrm flipH="1">
            <a:off x="6619411" y="3506753"/>
            <a:ext cx="3084527" cy="961147"/>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53" name="Oval 52">
            <a:extLst>
              <a:ext uri="{FF2B5EF4-FFF2-40B4-BE49-F238E27FC236}">
                <a16:creationId xmlns:a16="http://schemas.microsoft.com/office/drawing/2014/main" id="{A8944FC4-A237-5543-B94A-20A2AC3540DF}"/>
              </a:ext>
            </a:extLst>
          </p:cNvPr>
          <p:cNvSpPr/>
          <p:nvPr/>
        </p:nvSpPr>
        <p:spPr>
          <a:xfrm>
            <a:off x="8178927" y="3943500"/>
            <a:ext cx="70545" cy="70545"/>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4" name="Picture 53">
            <a:extLst>
              <a:ext uri="{FF2B5EF4-FFF2-40B4-BE49-F238E27FC236}">
                <a16:creationId xmlns:a16="http://schemas.microsoft.com/office/drawing/2014/main" id="{D6FA9101-69F7-B744-A019-91CBCA8339F6}"/>
              </a:ext>
            </a:extLst>
          </p:cNvPr>
          <p:cNvPicPr>
            <a:picLocks noChangeAspect="1"/>
          </p:cNvPicPr>
          <p:nvPr/>
        </p:nvPicPr>
        <p:blipFill>
          <a:blip r:embed="rId10"/>
          <a:stretch>
            <a:fillRect/>
          </a:stretch>
        </p:blipFill>
        <p:spPr>
          <a:xfrm>
            <a:off x="6139897" y="1781993"/>
            <a:ext cx="1511300" cy="292100"/>
          </a:xfrm>
          <a:prstGeom prst="rect">
            <a:avLst/>
          </a:prstGeom>
        </p:spPr>
      </p:pic>
    </p:spTree>
    <p:extLst>
      <p:ext uri="{BB962C8B-B14F-4D97-AF65-F5344CB8AC3E}">
        <p14:creationId xmlns:p14="http://schemas.microsoft.com/office/powerpoint/2010/main" val="24834551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B0316-8A8B-D542-B1DD-A88FD86074C6}"/>
              </a:ext>
            </a:extLst>
          </p:cNvPr>
          <p:cNvSpPr>
            <a:spLocks noGrp="1"/>
          </p:cNvSpPr>
          <p:nvPr>
            <p:ph type="title"/>
          </p:nvPr>
        </p:nvSpPr>
        <p:spPr/>
        <p:txBody>
          <a:bodyPr/>
          <a:lstStyle/>
          <a:p>
            <a:r>
              <a:rPr lang="en-US" dirty="0"/>
              <a:t>Anisotropic Friction</a:t>
            </a:r>
          </a:p>
        </p:txBody>
      </p:sp>
      <p:grpSp>
        <p:nvGrpSpPr>
          <p:cNvPr id="5" name="Group 4">
            <a:extLst>
              <a:ext uri="{FF2B5EF4-FFF2-40B4-BE49-F238E27FC236}">
                <a16:creationId xmlns:a16="http://schemas.microsoft.com/office/drawing/2014/main" id="{9BC4C581-F42C-B143-9BF1-AA4C47302B3E}"/>
              </a:ext>
            </a:extLst>
          </p:cNvPr>
          <p:cNvGrpSpPr/>
          <p:nvPr/>
        </p:nvGrpSpPr>
        <p:grpSpPr>
          <a:xfrm>
            <a:off x="3580675" y="2274605"/>
            <a:ext cx="2508684" cy="2715512"/>
            <a:chOff x="4329464" y="1987901"/>
            <a:chExt cx="2508684" cy="2715512"/>
          </a:xfrm>
        </p:grpSpPr>
        <p:grpSp>
          <p:nvGrpSpPr>
            <p:cNvPr id="6" name="Group 5">
              <a:extLst>
                <a:ext uri="{FF2B5EF4-FFF2-40B4-BE49-F238E27FC236}">
                  <a16:creationId xmlns:a16="http://schemas.microsoft.com/office/drawing/2014/main" id="{64FEF3F2-B299-4F4A-B3BE-BC045DCBE5F0}"/>
                </a:ext>
              </a:extLst>
            </p:cNvPr>
            <p:cNvGrpSpPr/>
            <p:nvPr/>
          </p:nvGrpSpPr>
          <p:grpSpPr>
            <a:xfrm>
              <a:off x="4329464" y="2433051"/>
              <a:ext cx="2270362" cy="2270362"/>
              <a:chOff x="5312124" y="2244378"/>
              <a:chExt cx="3123027" cy="3123027"/>
            </a:xfrm>
          </p:grpSpPr>
          <p:sp>
            <p:nvSpPr>
              <p:cNvPr id="10" name="Oval 9">
                <a:extLst>
                  <a:ext uri="{FF2B5EF4-FFF2-40B4-BE49-F238E27FC236}">
                    <a16:creationId xmlns:a16="http://schemas.microsoft.com/office/drawing/2014/main" id="{DA593AAF-59A8-2B41-97F2-6B75A22F8157}"/>
                  </a:ext>
                </a:extLst>
              </p:cNvPr>
              <p:cNvSpPr/>
              <p:nvPr/>
            </p:nvSpPr>
            <p:spPr>
              <a:xfrm>
                <a:off x="5987372" y="2983341"/>
                <a:ext cx="1688123" cy="1688123"/>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3CD0EB26-793A-9143-9F0E-21EE6744C7FD}"/>
                  </a:ext>
                </a:extLst>
              </p:cNvPr>
              <p:cNvCxnSpPr/>
              <p:nvPr/>
            </p:nvCxnSpPr>
            <p:spPr>
              <a:xfrm>
                <a:off x="5312124" y="382740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1B7BBA2-7D95-4144-89F1-7E45A64A9BF9}"/>
                  </a:ext>
                </a:extLst>
              </p:cNvPr>
              <p:cNvCxnSpPr/>
              <p:nvPr/>
            </p:nvCxnSpPr>
            <p:spPr>
              <a:xfrm rot="16200000">
                <a:off x="5265928" y="380589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B09D4EC4-500C-9B4D-B9D6-02DC958CFDD2}"/>
                  </a:ext>
                </a:extLst>
              </p:cNvPr>
              <p:cNvGrpSpPr/>
              <p:nvPr/>
            </p:nvGrpSpPr>
            <p:grpSpPr>
              <a:xfrm>
                <a:off x="5716595" y="2672519"/>
                <a:ext cx="2295068" cy="2295068"/>
                <a:chOff x="8548382" y="1674817"/>
                <a:chExt cx="2295068" cy="2295068"/>
              </a:xfrm>
            </p:grpSpPr>
            <p:cxnSp>
              <p:nvCxnSpPr>
                <p:cNvPr id="15" name="Straight Connector 14">
                  <a:extLst>
                    <a:ext uri="{FF2B5EF4-FFF2-40B4-BE49-F238E27FC236}">
                      <a16:creationId xmlns:a16="http://schemas.microsoft.com/office/drawing/2014/main" id="{39375793-AC21-0D4F-B7A1-A7480FAB79AE}"/>
                    </a:ext>
                  </a:extLst>
                </p:cNvPr>
                <p:cNvCxnSpPr/>
                <p:nvPr/>
              </p:nvCxnSpPr>
              <p:spPr>
                <a:xfrm>
                  <a:off x="10269386" y="27659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91F0F89-9FE9-DD4C-991C-ABC401F4FE84}"/>
                    </a:ext>
                  </a:extLst>
                </p:cNvPr>
                <p:cNvCxnSpPr/>
                <p:nvPr/>
              </p:nvCxnSpPr>
              <p:spPr>
                <a:xfrm>
                  <a:off x="10843450" y="27615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845B101-2827-BD46-B007-F19B54A157B3}"/>
                    </a:ext>
                  </a:extLst>
                </p:cNvPr>
                <p:cNvCxnSpPr/>
                <p:nvPr/>
              </p:nvCxnSpPr>
              <p:spPr>
                <a:xfrm>
                  <a:off x="8548382" y="27732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D5C1220-B26A-8E4B-A523-5B9135541F6F}"/>
                    </a:ext>
                  </a:extLst>
                </p:cNvPr>
                <p:cNvCxnSpPr/>
                <p:nvPr/>
              </p:nvCxnSpPr>
              <p:spPr>
                <a:xfrm>
                  <a:off x="9122446" y="27688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C8384E47-9D31-AD43-A96F-29BE0F21D04D}"/>
                    </a:ext>
                  </a:extLst>
                </p:cNvPr>
                <p:cNvGrpSpPr/>
                <p:nvPr/>
              </p:nvGrpSpPr>
              <p:grpSpPr>
                <a:xfrm rot="16200000">
                  <a:off x="8505717" y="2755625"/>
                  <a:ext cx="2295068" cy="133452"/>
                  <a:chOff x="8700782" y="2913905"/>
                  <a:chExt cx="2295068" cy="133452"/>
                </a:xfrm>
              </p:grpSpPr>
              <p:cxnSp>
                <p:nvCxnSpPr>
                  <p:cNvPr id="20" name="Straight Connector 19">
                    <a:extLst>
                      <a:ext uri="{FF2B5EF4-FFF2-40B4-BE49-F238E27FC236}">
                        <a16:creationId xmlns:a16="http://schemas.microsoft.com/office/drawing/2014/main" id="{7F7F8910-1C5C-7B40-9ED2-B1D8EF8EEF78}"/>
                      </a:ext>
                    </a:extLst>
                  </p:cNvPr>
                  <p:cNvCxnSpPr/>
                  <p:nvPr/>
                </p:nvCxnSpPr>
                <p:spPr>
                  <a:xfrm>
                    <a:off x="10421786" y="29183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44D9DBA-F0D5-7946-9BD1-C78A2F6EB402}"/>
                      </a:ext>
                    </a:extLst>
                  </p:cNvPr>
                  <p:cNvCxnSpPr/>
                  <p:nvPr/>
                </p:nvCxnSpPr>
                <p:spPr>
                  <a:xfrm>
                    <a:off x="10995850" y="29139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5B8DC6C-F1AB-204A-A8B7-332377DD31AE}"/>
                      </a:ext>
                    </a:extLst>
                  </p:cNvPr>
                  <p:cNvCxnSpPr/>
                  <p:nvPr/>
                </p:nvCxnSpPr>
                <p:spPr>
                  <a:xfrm>
                    <a:off x="8700782" y="29256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C013389-3D15-6F4F-BF9B-51BAFDD4D5E6}"/>
                      </a:ext>
                    </a:extLst>
                  </p:cNvPr>
                  <p:cNvCxnSpPr/>
                  <p:nvPr/>
                </p:nvCxnSpPr>
                <p:spPr>
                  <a:xfrm>
                    <a:off x="9274846" y="29212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14" name="Straight Arrow Connector 13">
                <a:extLst>
                  <a:ext uri="{FF2B5EF4-FFF2-40B4-BE49-F238E27FC236}">
                    <a16:creationId xmlns:a16="http://schemas.microsoft.com/office/drawing/2014/main" id="{77F9397E-129B-E845-9452-31692DDA8314}"/>
                  </a:ext>
                </a:extLst>
              </p:cNvPr>
              <p:cNvCxnSpPr>
                <a:cxnSpLocks/>
              </p:cNvCxnSpPr>
              <p:nvPr/>
            </p:nvCxnSpPr>
            <p:spPr>
              <a:xfrm flipV="1">
                <a:off x="6833186" y="3509826"/>
                <a:ext cx="787517" cy="324559"/>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pic>
          <p:nvPicPr>
            <p:cNvPr id="7" name="Picture 6">
              <a:extLst>
                <a:ext uri="{FF2B5EF4-FFF2-40B4-BE49-F238E27FC236}">
                  <a16:creationId xmlns:a16="http://schemas.microsoft.com/office/drawing/2014/main" id="{E527A077-42FF-CB49-8828-B3C5A040B9F2}"/>
                </a:ext>
              </a:extLst>
            </p:cNvPr>
            <p:cNvPicPr>
              <a:picLocks noChangeAspect="1"/>
            </p:cNvPicPr>
            <p:nvPr/>
          </p:nvPicPr>
          <p:blipFill>
            <a:blip r:embed="rId3"/>
            <a:stretch>
              <a:fillRect/>
            </a:stretch>
          </p:blipFill>
          <p:spPr>
            <a:xfrm>
              <a:off x="5576674" y="3180071"/>
              <a:ext cx="315326" cy="161330"/>
            </a:xfrm>
            <a:prstGeom prst="rect">
              <a:avLst/>
            </a:prstGeom>
          </p:spPr>
        </p:pic>
        <p:pic>
          <p:nvPicPr>
            <p:cNvPr id="8" name="Picture 7">
              <a:extLst>
                <a:ext uri="{FF2B5EF4-FFF2-40B4-BE49-F238E27FC236}">
                  <a16:creationId xmlns:a16="http://schemas.microsoft.com/office/drawing/2014/main" id="{B5E7C119-4495-ED47-840F-2DF223EB5532}"/>
                </a:ext>
              </a:extLst>
            </p:cNvPr>
            <p:cNvPicPr>
              <a:picLocks noChangeAspect="1"/>
            </p:cNvPicPr>
            <p:nvPr/>
          </p:nvPicPr>
          <p:blipFill>
            <a:blip r:embed="rId4"/>
            <a:stretch>
              <a:fillRect/>
            </a:stretch>
          </p:blipFill>
          <p:spPr>
            <a:xfrm>
              <a:off x="5358942" y="1987901"/>
              <a:ext cx="127000" cy="304800"/>
            </a:xfrm>
            <a:prstGeom prst="rect">
              <a:avLst/>
            </a:prstGeom>
          </p:spPr>
        </p:pic>
        <p:pic>
          <p:nvPicPr>
            <p:cNvPr id="9" name="Picture 8">
              <a:extLst>
                <a:ext uri="{FF2B5EF4-FFF2-40B4-BE49-F238E27FC236}">
                  <a16:creationId xmlns:a16="http://schemas.microsoft.com/office/drawing/2014/main" id="{03B78233-8567-F141-A455-F36604FD66BB}"/>
                </a:ext>
              </a:extLst>
            </p:cNvPr>
            <p:cNvPicPr>
              <a:picLocks noChangeAspect="1"/>
            </p:cNvPicPr>
            <p:nvPr/>
          </p:nvPicPr>
          <p:blipFill>
            <a:blip r:embed="rId5"/>
            <a:stretch>
              <a:fillRect/>
            </a:stretch>
          </p:blipFill>
          <p:spPr>
            <a:xfrm>
              <a:off x="6711148" y="3491610"/>
              <a:ext cx="127000" cy="279400"/>
            </a:xfrm>
            <a:prstGeom prst="rect">
              <a:avLst/>
            </a:prstGeom>
          </p:spPr>
        </p:pic>
      </p:grpSp>
      <p:pic>
        <p:nvPicPr>
          <p:cNvPr id="24" name="Picture 23">
            <a:extLst>
              <a:ext uri="{FF2B5EF4-FFF2-40B4-BE49-F238E27FC236}">
                <a16:creationId xmlns:a16="http://schemas.microsoft.com/office/drawing/2014/main" id="{2193F6AF-3590-F140-9CD3-75F17FCACC17}"/>
              </a:ext>
            </a:extLst>
          </p:cNvPr>
          <p:cNvPicPr>
            <a:picLocks noChangeAspect="1"/>
          </p:cNvPicPr>
          <p:nvPr/>
        </p:nvPicPr>
        <p:blipFill>
          <a:blip r:embed="rId6"/>
          <a:stretch>
            <a:fillRect/>
          </a:stretch>
        </p:blipFill>
        <p:spPr>
          <a:xfrm>
            <a:off x="1557271" y="5149287"/>
            <a:ext cx="3873500" cy="571500"/>
          </a:xfrm>
          <a:prstGeom prst="rect">
            <a:avLst/>
          </a:prstGeom>
        </p:spPr>
      </p:pic>
      <p:grpSp>
        <p:nvGrpSpPr>
          <p:cNvPr id="25" name="Group 24">
            <a:extLst>
              <a:ext uri="{FF2B5EF4-FFF2-40B4-BE49-F238E27FC236}">
                <a16:creationId xmlns:a16="http://schemas.microsoft.com/office/drawing/2014/main" id="{503A4644-DF94-5744-914C-876ED002682F}"/>
              </a:ext>
            </a:extLst>
          </p:cNvPr>
          <p:cNvGrpSpPr/>
          <p:nvPr/>
        </p:nvGrpSpPr>
        <p:grpSpPr>
          <a:xfrm>
            <a:off x="480818" y="1625588"/>
            <a:ext cx="3514417" cy="3330358"/>
            <a:chOff x="398736" y="1385469"/>
            <a:chExt cx="3514417" cy="3330358"/>
          </a:xfrm>
        </p:grpSpPr>
        <p:pic>
          <p:nvPicPr>
            <p:cNvPr id="26" name="Picture 25">
              <a:extLst>
                <a:ext uri="{FF2B5EF4-FFF2-40B4-BE49-F238E27FC236}">
                  <a16:creationId xmlns:a16="http://schemas.microsoft.com/office/drawing/2014/main" id="{13450EB1-5B9E-FF4D-B15A-6A2524DA239C}"/>
                </a:ext>
              </a:extLst>
            </p:cNvPr>
            <p:cNvPicPr>
              <a:picLocks noChangeAspect="1"/>
            </p:cNvPicPr>
            <p:nvPr/>
          </p:nvPicPr>
          <p:blipFill>
            <a:blip r:embed="rId7"/>
            <a:stretch>
              <a:fillRect/>
            </a:stretch>
          </p:blipFill>
          <p:spPr>
            <a:xfrm>
              <a:off x="2109062" y="1385469"/>
              <a:ext cx="177800" cy="228600"/>
            </a:xfrm>
            <a:prstGeom prst="rect">
              <a:avLst/>
            </a:prstGeom>
          </p:spPr>
        </p:pic>
        <p:pic>
          <p:nvPicPr>
            <p:cNvPr id="27" name="Picture 26">
              <a:extLst>
                <a:ext uri="{FF2B5EF4-FFF2-40B4-BE49-F238E27FC236}">
                  <a16:creationId xmlns:a16="http://schemas.microsoft.com/office/drawing/2014/main" id="{8AE2656E-B149-424A-8304-2E58C84AB7C8}"/>
                </a:ext>
              </a:extLst>
            </p:cNvPr>
            <p:cNvPicPr>
              <a:picLocks noChangeAspect="1"/>
            </p:cNvPicPr>
            <p:nvPr/>
          </p:nvPicPr>
          <p:blipFill>
            <a:blip r:embed="rId5"/>
            <a:stretch>
              <a:fillRect/>
            </a:stretch>
          </p:blipFill>
          <p:spPr>
            <a:xfrm>
              <a:off x="398736" y="4375040"/>
              <a:ext cx="127000" cy="279400"/>
            </a:xfrm>
            <a:prstGeom prst="rect">
              <a:avLst/>
            </a:prstGeom>
          </p:spPr>
        </p:pic>
        <p:pic>
          <p:nvPicPr>
            <p:cNvPr id="28" name="Picture 27">
              <a:extLst>
                <a:ext uri="{FF2B5EF4-FFF2-40B4-BE49-F238E27FC236}">
                  <a16:creationId xmlns:a16="http://schemas.microsoft.com/office/drawing/2014/main" id="{B383A77F-0EAD-0A4F-BD09-DC0E039DB49F}"/>
                </a:ext>
              </a:extLst>
            </p:cNvPr>
            <p:cNvPicPr>
              <a:picLocks noChangeAspect="1"/>
            </p:cNvPicPr>
            <p:nvPr/>
          </p:nvPicPr>
          <p:blipFill>
            <a:blip r:embed="rId4"/>
            <a:stretch>
              <a:fillRect/>
            </a:stretch>
          </p:blipFill>
          <p:spPr>
            <a:xfrm>
              <a:off x="3786153" y="4411027"/>
              <a:ext cx="127000" cy="304800"/>
            </a:xfrm>
            <a:prstGeom prst="rect">
              <a:avLst/>
            </a:prstGeom>
          </p:spPr>
        </p:pic>
        <p:grpSp>
          <p:nvGrpSpPr>
            <p:cNvPr id="29" name="Group 28">
              <a:extLst>
                <a:ext uri="{FF2B5EF4-FFF2-40B4-BE49-F238E27FC236}">
                  <a16:creationId xmlns:a16="http://schemas.microsoft.com/office/drawing/2014/main" id="{23E5257A-00FA-0E4C-BE70-11A068062276}"/>
                </a:ext>
              </a:extLst>
            </p:cNvPr>
            <p:cNvGrpSpPr/>
            <p:nvPr/>
          </p:nvGrpSpPr>
          <p:grpSpPr>
            <a:xfrm>
              <a:off x="574766" y="1752534"/>
              <a:ext cx="3084527" cy="2762206"/>
              <a:chOff x="574766" y="950862"/>
              <a:chExt cx="3979746" cy="3563878"/>
            </a:xfrm>
          </p:grpSpPr>
          <p:grpSp>
            <p:nvGrpSpPr>
              <p:cNvPr id="31" name="Group 30">
                <a:extLst>
                  <a:ext uri="{FF2B5EF4-FFF2-40B4-BE49-F238E27FC236}">
                    <a16:creationId xmlns:a16="http://schemas.microsoft.com/office/drawing/2014/main" id="{116CD543-1C32-AC49-AE70-DD05FED502E2}"/>
                  </a:ext>
                </a:extLst>
              </p:cNvPr>
              <p:cNvGrpSpPr/>
              <p:nvPr/>
            </p:nvGrpSpPr>
            <p:grpSpPr>
              <a:xfrm>
                <a:off x="574766" y="950862"/>
                <a:ext cx="3979746" cy="3563878"/>
                <a:chOff x="184710" y="847643"/>
                <a:chExt cx="5037063" cy="4510710"/>
              </a:xfrm>
            </p:grpSpPr>
            <p:sp>
              <p:nvSpPr>
                <p:cNvPr id="34" name="Oval 33">
                  <a:extLst>
                    <a:ext uri="{FF2B5EF4-FFF2-40B4-BE49-F238E27FC236}">
                      <a16:creationId xmlns:a16="http://schemas.microsoft.com/office/drawing/2014/main" id="{B3EFE4C3-D2E4-F147-A54D-7889A300F294}"/>
                    </a:ext>
                  </a:extLst>
                </p:cNvPr>
                <p:cNvSpPr/>
                <p:nvPr/>
              </p:nvSpPr>
              <p:spPr>
                <a:xfrm>
                  <a:off x="1219502" y="4074018"/>
                  <a:ext cx="3130357" cy="883754"/>
                </a:xfrm>
                <a:prstGeom prst="ellipse">
                  <a:avLst/>
                </a:prstGeom>
                <a:noFill/>
                <a:ln w="6350">
                  <a:solidFill>
                    <a:schemeClr val="bg1">
                      <a:lumMod val="5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5" name="Oval 34">
                  <a:extLst>
                    <a:ext uri="{FF2B5EF4-FFF2-40B4-BE49-F238E27FC236}">
                      <a16:creationId xmlns:a16="http://schemas.microsoft.com/office/drawing/2014/main" id="{D4039798-9080-664A-89A4-6DCE82446FE2}"/>
                    </a:ext>
                  </a:extLst>
                </p:cNvPr>
                <p:cNvSpPr/>
                <p:nvPr/>
              </p:nvSpPr>
              <p:spPr>
                <a:xfrm>
                  <a:off x="1321989" y="1825184"/>
                  <a:ext cx="2953413" cy="833799"/>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36" name="Straight Connector 35">
                  <a:extLst>
                    <a:ext uri="{FF2B5EF4-FFF2-40B4-BE49-F238E27FC236}">
                      <a16:creationId xmlns:a16="http://schemas.microsoft.com/office/drawing/2014/main" id="{464046B1-C249-D24D-B9BC-F434C9317F74}"/>
                    </a:ext>
                  </a:extLst>
                </p:cNvPr>
                <p:cNvCxnSpPr/>
                <p:nvPr/>
              </p:nvCxnSpPr>
              <p:spPr>
                <a:xfrm flipV="1">
                  <a:off x="2792808" y="847643"/>
                  <a:ext cx="0" cy="1804545"/>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2F0A9E5-1A05-6543-99BD-28AECF7C2205}"/>
                    </a:ext>
                  </a:extLst>
                </p:cNvPr>
                <p:cNvCxnSpPr/>
                <p:nvPr/>
              </p:nvCxnSpPr>
              <p:spPr>
                <a:xfrm>
                  <a:off x="449038" y="3606169"/>
                  <a:ext cx="4772735" cy="1752184"/>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D00B534-3A72-DB40-952A-E068286AFFCE}"/>
                    </a:ext>
                  </a:extLst>
                </p:cNvPr>
                <p:cNvCxnSpPr/>
                <p:nvPr/>
              </p:nvCxnSpPr>
              <p:spPr>
                <a:xfrm flipH="1">
                  <a:off x="184710" y="3716591"/>
                  <a:ext cx="5037063" cy="156956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9" name="Flowchart: Merge 5">
                  <a:extLst>
                    <a:ext uri="{FF2B5EF4-FFF2-40B4-BE49-F238E27FC236}">
                      <a16:creationId xmlns:a16="http://schemas.microsoft.com/office/drawing/2014/main" id="{25B7BC67-57CE-0441-ACE7-5B727A6E0ED1}"/>
                    </a:ext>
                  </a:extLst>
                </p:cNvPr>
                <p:cNvSpPr/>
                <p:nvPr/>
              </p:nvSpPr>
              <p:spPr>
                <a:xfrm>
                  <a:off x="1351504" y="2316303"/>
                  <a:ext cx="2894387" cy="2162803"/>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0000">
                      <a:schemeClr val="accent1">
                        <a:lumMod val="60000"/>
                        <a:lumOff val="40000"/>
                      </a:schemeClr>
                    </a:gs>
                    <a:gs pos="0">
                      <a:schemeClr val="accent1">
                        <a:lumMod val="20000"/>
                        <a:lumOff val="80000"/>
                      </a:schemeClr>
                    </a:gs>
                    <a:gs pos="100000">
                      <a:schemeClr val="accent1">
                        <a:lumMod val="20000"/>
                        <a:lumOff val="80000"/>
                      </a:schemeClr>
                    </a:gs>
                  </a:gsLst>
                  <a:lin ang="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Oval 39">
                  <a:extLst>
                    <a:ext uri="{FF2B5EF4-FFF2-40B4-BE49-F238E27FC236}">
                      <a16:creationId xmlns:a16="http://schemas.microsoft.com/office/drawing/2014/main" id="{09863EA7-84D5-2B44-A7FF-44578D861214}"/>
                    </a:ext>
                  </a:extLst>
                </p:cNvPr>
                <p:cNvSpPr/>
                <p:nvPr/>
              </p:nvSpPr>
              <p:spPr>
                <a:xfrm>
                  <a:off x="2731415" y="4429804"/>
                  <a:ext cx="115200" cy="115200"/>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2" name="Straight Connector 31">
                <a:extLst>
                  <a:ext uri="{FF2B5EF4-FFF2-40B4-BE49-F238E27FC236}">
                    <a16:creationId xmlns:a16="http://schemas.microsoft.com/office/drawing/2014/main" id="{A46517E1-2273-9149-B5E0-521A154C9586}"/>
                  </a:ext>
                </a:extLst>
              </p:cNvPr>
              <p:cNvCxnSpPr>
                <a:cxnSpLocks/>
              </p:cNvCxnSpPr>
              <p:nvPr/>
            </p:nvCxnSpPr>
            <p:spPr>
              <a:xfrm>
                <a:off x="3449782" y="2613025"/>
                <a:ext cx="0" cy="369940"/>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01E1139-F1F8-EB45-92B4-8CD3EB6FA1AE}"/>
                  </a:ext>
                </a:extLst>
              </p:cNvPr>
              <p:cNvCxnSpPr/>
              <p:nvPr/>
            </p:nvCxnSpPr>
            <p:spPr>
              <a:xfrm>
                <a:off x="3183775" y="2982965"/>
                <a:ext cx="266007" cy="7348"/>
              </a:xfrm>
              <a:prstGeom prst="line">
                <a:avLst/>
              </a:prstGeom>
              <a:ln>
                <a:prstDash val="sysDot"/>
              </a:ln>
            </p:spPr>
            <p:style>
              <a:lnRef idx="1">
                <a:schemeClr val="accent1"/>
              </a:lnRef>
              <a:fillRef idx="0">
                <a:schemeClr val="accent1"/>
              </a:fillRef>
              <a:effectRef idx="0">
                <a:schemeClr val="accent1"/>
              </a:effectRef>
              <a:fontRef idx="minor">
                <a:schemeClr val="tx1"/>
              </a:fontRef>
            </p:style>
          </p:cxnSp>
        </p:grpSp>
        <p:pic>
          <p:nvPicPr>
            <p:cNvPr id="30" name="Picture 29">
              <a:extLst>
                <a:ext uri="{FF2B5EF4-FFF2-40B4-BE49-F238E27FC236}">
                  <a16:creationId xmlns:a16="http://schemas.microsoft.com/office/drawing/2014/main" id="{ED4C007D-8951-B84D-AF1A-21A55BFA68A4}"/>
                </a:ext>
              </a:extLst>
            </p:cNvPr>
            <p:cNvPicPr>
              <a:picLocks noChangeAspect="1"/>
            </p:cNvPicPr>
            <p:nvPr/>
          </p:nvPicPr>
          <p:blipFill>
            <a:blip r:embed="rId8"/>
            <a:stretch>
              <a:fillRect/>
            </a:stretch>
          </p:blipFill>
          <p:spPr>
            <a:xfrm>
              <a:off x="2991045" y="2928096"/>
              <a:ext cx="120298" cy="441093"/>
            </a:xfrm>
            <a:prstGeom prst="rect">
              <a:avLst/>
            </a:prstGeom>
          </p:spPr>
        </p:pic>
      </p:grpSp>
      <p:sp>
        <p:nvSpPr>
          <p:cNvPr id="41" name="Right Arrow 40">
            <a:extLst>
              <a:ext uri="{FF2B5EF4-FFF2-40B4-BE49-F238E27FC236}">
                <a16:creationId xmlns:a16="http://schemas.microsoft.com/office/drawing/2014/main" id="{B2FC2F25-78A2-6943-A2D8-BB969FC93643}"/>
              </a:ext>
            </a:extLst>
          </p:cNvPr>
          <p:cNvSpPr/>
          <p:nvPr/>
        </p:nvSpPr>
        <p:spPr>
          <a:xfrm>
            <a:off x="3367366" y="4123952"/>
            <a:ext cx="678199" cy="226096"/>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a:extLst>
              <a:ext uri="{FF2B5EF4-FFF2-40B4-BE49-F238E27FC236}">
                <a16:creationId xmlns:a16="http://schemas.microsoft.com/office/drawing/2014/main" id="{655F1A72-BEB9-6141-BF13-47B917F48C1B}"/>
              </a:ext>
            </a:extLst>
          </p:cNvPr>
          <p:cNvPicPr>
            <a:picLocks noChangeAspect="1"/>
          </p:cNvPicPr>
          <p:nvPr/>
        </p:nvPicPr>
        <p:blipFill>
          <a:blip r:embed="rId9"/>
          <a:stretch>
            <a:fillRect/>
          </a:stretch>
        </p:blipFill>
        <p:spPr>
          <a:xfrm>
            <a:off x="647919" y="1869714"/>
            <a:ext cx="1155700" cy="279400"/>
          </a:xfrm>
          <a:prstGeom prst="rect">
            <a:avLst/>
          </a:prstGeom>
        </p:spPr>
      </p:pic>
      <p:grpSp>
        <p:nvGrpSpPr>
          <p:cNvPr id="44" name="Group 43">
            <a:extLst>
              <a:ext uri="{FF2B5EF4-FFF2-40B4-BE49-F238E27FC236}">
                <a16:creationId xmlns:a16="http://schemas.microsoft.com/office/drawing/2014/main" id="{69EC82C5-5D69-8440-B47E-6454F2FC4CEE}"/>
              </a:ext>
            </a:extLst>
          </p:cNvPr>
          <p:cNvGrpSpPr/>
          <p:nvPr/>
        </p:nvGrpSpPr>
        <p:grpSpPr>
          <a:xfrm>
            <a:off x="6443381" y="1382841"/>
            <a:ext cx="3514417" cy="3330358"/>
            <a:chOff x="5748651" y="1455902"/>
            <a:chExt cx="3514417" cy="3330358"/>
          </a:xfrm>
        </p:grpSpPr>
        <p:pic>
          <p:nvPicPr>
            <p:cNvPr id="45" name="Picture 44">
              <a:extLst>
                <a:ext uri="{FF2B5EF4-FFF2-40B4-BE49-F238E27FC236}">
                  <a16:creationId xmlns:a16="http://schemas.microsoft.com/office/drawing/2014/main" id="{78D1E065-C463-AD45-BD19-A4E01F56E81B}"/>
                </a:ext>
              </a:extLst>
            </p:cNvPr>
            <p:cNvPicPr>
              <a:picLocks noChangeAspect="1"/>
            </p:cNvPicPr>
            <p:nvPr/>
          </p:nvPicPr>
          <p:blipFill>
            <a:blip r:embed="rId7"/>
            <a:stretch>
              <a:fillRect/>
            </a:stretch>
          </p:blipFill>
          <p:spPr>
            <a:xfrm>
              <a:off x="7458977" y="1455902"/>
              <a:ext cx="177800" cy="228600"/>
            </a:xfrm>
            <a:prstGeom prst="rect">
              <a:avLst/>
            </a:prstGeom>
          </p:spPr>
        </p:pic>
        <p:pic>
          <p:nvPicPr>
            <p:cNvPr id="46" name="Picture 45">
              <a:extLst>
                <a:ext uri="{FF2B5EF4-FFF2-40B4-BE49-F238E27FC236}">
                  <a16:creationId xmlns:a16="http://schemas.microsoft.com/office/drawing/2014/main" id="{F8CFAA91-CA3D-044A-A926-04AACE623420}"/>
                </a:ext>
              </a:extLst>
            </p:cNvPr>
            <p:cNvPicPr>
              <a:picLocks noChangeAspect="1"/>
            </p:cNvPicPr>
            <p:nvPr/>
          </p:nvPicPr>
          <p:blipFill>
            <a:blip r:embed="rId5"/>
            <a:stretch>
              <a:fillRect/>
            </a:stretch>
          </p:blipFill>
          <p:spPr>
            <a:xfrm>
              <a:off x="5748651" y="4445473"/>
              <a:ext cx="127000" cy="279400"/>
            </a:xfrm>
            <a:prstGeom prst="rect">
              <a:avLst/>
            </a:prstGeom>
          </p:spPr>
        </p:pic>
        <p:pic>
          <p:nvPicPr>
            <p:cNvPr id="47" name="Picture 46">
              <a:extLst>
                <a:ext uri="{FF2B5EF4-FFF2-40B4-BE49-F238E27FC236}">
                  <a16:creationId xmlns:a16="http://schemas.microsoft.com/office/drawing/2014/main" id="{98FDBF7C-F2C4-FE4C-BEA9-DF77E2A02568}"/>
                </a:ext>
              </a:extLst>
            </p:cNvPr>
            <p:cNvPicPr>
              <a:picLocks noChangeAspect="1"/>
            </p:cNvPicPr>
            <p:nvPr/>
          </p:nvPicPr>
          <p:blipFill>
            <a:blip r:embed="rId4"/>
            <a:stretch>
              <a:fillRect/>
            </a:stretch>
          </p:blipFill>
          <p:spPr>
            <a:xfrm>
              <a:off x="9136068" y="4481460"/>
              <a:ext cx="127000" cy="304800"/>
            </a:xfrm>
            <a:prstGeom prst="rect">
              <a:avLst/>
            </a:prstGeom>
          </p:spPr>
        </p:pic>
        <p:sp>
          <p:nvSpPr>
            <p:cNvPr id="49" name="Oval 48">
              <a:extLst>
                <a:ext uri="{FF2B5EF4-FFF2-40B4-BE49-F238E27FC236}">
                  <a16:creationId xmlns:a16="http://schemas.microsoft.com/office/drawing/2014/main" id="{59B4B8A9-D588-4748-B1A9-9D977714F1E8}"/>
                </a:ext>
              </a:extLst>
            </p:cNvPr>
            <p:cNvSpPr/>
            <p:nvPr/>
          </p:nvSpPr>
          <p:spPr>
            <a:xfrm rot="626762">
              <a:off x="6570914" y="2573981"/>
              <a:ext cx="2301027" cy="445252"/>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50" name="Straight Connector 49">
              <a:extLst>
                <a:ext uri="{FF2B5EF4-FFF2-40B4-BE49-F238E27FC236}">
                  <a16:creationId xmlns:a16="http://schemas.microsoft.com/office/drawing/2014/main" id="{E9EF02F3-2091-3A4A-AC76-A3BD4E5792C4}"/>
                </a:ext>
              </a:extLst>
            </p:cNvPr>
            <p:cNvCxnSpPr/>
            <p:nvPr/>
          </p:nvCxnSpPr>
          <p:spPr>
            <a:xfrm flipV="1">
              <a:off x="7521792" y="1822967"/>
              <a:ext cx="0" cy="110504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93E4B4E-CB0A-734C-ACD5-B672D3152EE9}"/>
                </a:ext>
              </a:extLst>
            </p:cNvPr>
            <p:cNvCxnSpPr/>
            <p:nvPr/>
          </p:nvCxnSpPr>
          <p:spPr>
            <a:xfrm>
              <a:off x="6086547" y="3512195"/>
              <a:ext cx="2922661" cy="1072978"/>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79E03787-7AD6-8F47-9C95-A9C6C2FA64A8}"/>
                </a:ext>
              </a:extLst>
            </p:cNvPr>
            <p:cNvCxnSpPr/>
            <p:nvPr/>
          </p:nvCxnSpPr>
          <p:spPr>
            <a:xfrm flipH="1">
              <a:off x="5924681" y="3579814"/>
              <a:ext cx="3084527" cy="961147"/>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53" name="Flowchart: Merge 5">
              <a:extLst>
                <a:ext uri="{FF2B5EF4-FFF2-40B4-BE49-F238E27FC236}">
                  <a16:creationId xmlns:a16="http://schemas.microsoft.com/office/drawing/2014/main" id="{CB2946D8-F891-F141-B117-76CCD34253C5}"/>
                </a:ext>
              </a:extLst>
            </p:cNvPr>
            <p:cNvSpPr/>
            <p:nvPr/>
          </p:nvSpPr>
          <p:spPr>
            <a:xfrm rot="617969">
              <a:off x="6441641" y="2819554"/>
              <a:ext cx="2326410" cy="1207007"/>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6000">
                  <a:schemeClr val="accent1">
                    <a:lumMod val="60000"/>
                    <a:lumOff val="40000"/>
                  </a:schemeClr>
                </a:gs>
                <a:gs pos="0">
                  <a:schemeClr val="accent1">
                    <a:lumMod val="20000"/>
                    <a:lumOff val="80000"/>
                  </a:schemeClr>
                </a:gs>
                <a:gs pos="100000">
                  <a:schemeClr val="accent1">
                    <a:lumMod val="20000"/>
                    <a:lumOff val="80000"/>
                  </a:schemeClr>
                </a:gs>
              </a:gsLst>
              <a:lin ang="1020000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4" name="Oval 53">
              <a:extLst>
                <a:ext uri="{FF2B5EF4-FFF2-40B4-BE49-F238E27FC236}">
                  <a16:creationId xmlns:a16="http://schemas.microsoft.com/office/drawing/2014/main" id="{732129B7-BA41-4349-9CDB-ADBB6699693C}"/>
                </a:ext>
              </a:extLst>
            </p:cNvPr>
            <p:cNvSpPr/>
            <p:nvPr/>
          </p:nvSpPr>
          <p:spPr>
            <a:xfrm>
              <a:off x="7484197" y="4016561"/>
              <a:ext cx="70545" cy="70545"/>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76" name="Picture 75">
            <a:extLst>
              <a:ext uri="{FF2B5EF4-FFF2-40B4-BE49-F238E27FC236}">
                <a16:creationId xmlns:a16="http://schemas.microsoft.com/office/drawing/2014/main" id="{A2C62C86-35E8-F745-B0E6-66EBEA2BC47C}"/>
              </a:ext>
            </a:extLst>
          </p:cNvPr>
          <p:cNvPicPr>
            <a:picLocks noChangeAspect="1"/>
          </p:cNvPicPr>
          <p:nvPr/>
        </p:nvPicPr>
        <p:blipFill>
          <a:blip r:embed="rId10"/>
          <a:stretch>
            <a:fillRect/>
          </a:stretch>
        </p:blipFill>
        <p:spPr>
          <a:xfrm>
            <a:off x="6944565" y="4955946"/>
            <a:ext cx="4152900" cy="939800"/>
          </a:xfrm>
          <a:prstGeom prst="rect">
            <a:avLst/>
          </a:prstGeom>
        </p:spPr>
      </p:pic>
      <p:pic>
        <p:nvPicPr>
          <p:cNvPr id="78" name="Picture 77">
            <a:extLst>
              <a:ext uri="{FF2B5EF4-FFF2-40B4-BE49-F238E27FC236}">
                <a16:creationId xmlns:a16="http://schemas.microsoft.com/office/drawing/2014/main" id="{28A725C0-831D-3748-BCCE-B2A753B32A4B}"/>
              </a:ext>
            </a:extLst>
          </p:cNvPr>
          <p:cNvPicPr>
            <a:picLocks noChangeAspect="1"/>
          </p:cNvPicPr>
          <p:nvPr/>
        </p:nvPicPr>
        <p:blipFill>
          <a:blip r:embed="rId11"/>
          <a:stretch>
            <a:fillRect/>
          </a:stretch>
        </p:blipFill>
        <p:spPr>
          <a:xfrm>
            <a:off x="6139897" y="1781993"/>
            <a:ext cx="1511300" cy="292100"/>
          </a:xfrm>
          <a:prstGeom prst="rect">
            <a:avLst/>
          </a:prstGeom>
        </p:spPr>
      </p:pic>
    </p:spTree>
    <p:extLst>
      <p:ext uri="{BB962C8B-B14F-4D97-AF65-F5344CB8AC3E}">
        <p14:creationId xmlns:p14="http://schemas.microsoft.com/office/powerpoint/2010/main" val="415258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F42F1-A951-5242-9B96-B5EBEE88F13C}"/>
              </a:ext>
            </a:extLst>
          </p:cNvPr>
          <p:cNvSpPr>
            <a:spLocks noGrp="1"/>
          </p:cNvSpPr>
          <p:nvPr>
            <p:ph type="title"/>
          </p:nvPr>
        </p:nvSpPr>
        <p:spPr/>
        <p:txBody>
          <a:bodyPr/>
          <a:lstStyle/>
          <a:p>
            <a:r>
              <a:rPr lang="en-US" dirty="0"/>
              <a:t>Anisotropic Friction</a:t>
            </a:r>
          </a:p>
        </p:txBody>
      </p:sp>
      <p:grpSp>
        <p:nvGrpSpPr>
          <p:cNvPr id="5" name="Group 4">
            <a:extLst>
              <a:ext uri="{FF2B5EF4-FFF2-40B4-BE49-F238E27FC236}">
                <a16:creationId xmlns:a16="http://schemas.microsoft.com/office/drawing/2014/main" id="{E8235D31-3FA5-334C-A2F3-9CAA901FF1EB}"/>
              </a:ext>
            </a:extLst>
          </p:cNvPr>
          <p:cNvGrpSpPr/>
          <p:nvPr/>
        </p:nvGrpSpPr>
        <p:grpSpPr>
          <a:xfrm>
            <a:off x="3580675" y="2274605"/>
            <a:ext cx="2508684" cy="2715512"/>
            <a:chOff x="4329464" y="1987901"/>
            <a:chExt cx="2508684" cy="2715512"/>
          </a:xfrm>
        </p:grpSpPr>
        <p:grpSp>
          <p:nvGrpSpPr>
            <p:cNvPr id="6" name="Group 5">
              <a:extLst>
                <a:ext uri="{FF2B5EF4-FFF2-40B4-BE49-F238E27FC236}">
                  <a16:creationId xmlns:a16="http://schemas.microsoft.com/office/drawing/2014/main" id="{F041A66A-6959-2449-82B5-279C83046519}"/>
                </a:ext>
              </a:extLst>
            </p:cNvPr>
            <p:cNvGrpSpPr/>
            <p:nvPr/>
          </p:nvGrpSpPr>
          <p:grpSpPr>
            <a:xfrm>
              <a:off x="4329464" y="2433051"/>
              <a:ext cx="2270362" cy="2270362"/>
              <a:chOff x="5312124" y="2244378"/>
              <a:chExt cx="3123027" cy="3123027"/>
            </a:xfrm>
          </p:grpSpPr>
          <p:sp>
            <p:nvSpPr>
              <p:cNvPr id="10" name="Oval 9">
                <a:extLst>
                  <a:ext uri="{FF2B5EF4-FFF2-40B4-BE49-F238E27FC236}">
                    <a16:creationId xmlns:a16="http://schemas.microsoft.com/office/drawing/2014/main" id="{387173E2-08FC-C04A-89DE-DD1AA6FAAC88}"/>
                  </a:ext>
                </a:extLst>
              </p:cNvPr>
              <p:cNvSpPr/>
              <p:nvPr/>
            </p:nvSpPr>
            <p:spPr>
              <a:xfrm>
                <a:off x="5987372" y="2983341"/>
                <a:ext cx="1688123" cy="1688123"/>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30BA97F2-86E0-4B4F-A1FA-80A182F72CF8}"/>
                  </a:ext>
                </a:extLst>
              </p:cNvPr>
              <p:cNvCxnSpPr/>
              <p:nvPr/>
            </p:nvCxnSpPr>
            <p:spPr>
              <a:xfrm>
                <a:off x="5312124" y="382740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9727F3A-2D7C-A244-AF5C-BF01F4133CAA}"/>
                  </a:ext>
                </a:extLst>
              </p:cNvPr>
              <p:cNvCxnSpPr/>
              <p:nvPr/>
            </p:nvCxnSpPr>
            <p:spPr>
              <a:xfrm rot="16200000">
                <a:off x="5265928" y="3805892"/>
                <a:ext cx="312302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0CE55AAE-3CFB-DE4E-A0EB-166E1A450943}"/>
                  </a:ext>
                </a:extLst>
              </p:cNvPr>
              <p:cNvGrpSpPr/>
              <p:nvPr/>
            </p:nvGrpSpPr>
            <p:grpSpPr>
              <a:xfrm>
                <a:off x="5716595" y="2672519"/>
                <a:ext cx="2295068" cy="2295068"/>
                <a:chOff x="8548382" y="1674817"/>
                <a:chExt cx="2295068" cy="2295068"/>
              </a:xfrm>
            </p:grpSpPr>
            <p:cxnSp>
              <p:nvCxnSpPr>
                <p:cNvPr id="15" name="Straight Connector 14">
                  <a:extLst>
                    <a:ext uri="{FF2B5EF4-FFF2-40B4-BE49-F238E27FC236}">
                      <a16:creationId xmlns:a16="http://schemas.microsoft.com/office/drawing/2014/main" id="{84168EB9-499B-FE4C-BB56-FB70EA621B89}"/>
                    </a:ext>
                  </a:extLst>
                </p:cNvPr>
                <p:cNvCxnSpPr/>
                <p:nvPr/>
              </p:nvCxnSpPr>
              <p:spPr>
                <a:xfrm>
                  <a:off x="10269386" y="27659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246F222-2548-8A48-B26E-ED81C1DDC22D}"/>
                    </a:ext>
                  </a:extLst>
                </p:cNvPr>
                <p:cNvCxnSpPr/>
                <p:nvPr/>
              </p:nvCxnSpPr>
              <p:spPr>
                <a:xfrm>
                  <a:off x="10843450" y="27615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304ED73-168F-3D40-95D2-6333A56638BF}"/>
                    </a:ext>
                  </a:extLst>
                </p:cNvPr>
                <p:cNvCxnSpPr/>
                <p:nvPr/>
              </p:nvCxnSpPr>
              <p:spPr>
                <a:xfrm>
                  <a:off x="8548382" y="27732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7657C08-D208-914D-AC82-A755D8FC5E18}"/>
                    </a:ext>
                  </a:extLst>
                </p:cNvPr>
                <p:cNvCxnSpPr/>
                <p:nvPr/>
              </p:nvCxnSpPr>
              <p:spPr>
                <a:xfrm>
                  <a:off x="9122446" y="27688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26D57041-60CF-4842-A278-2105920A883D}"/>
                    </a:ext>
                  </a:extLst>
                </p:cNvPr>
                <p:cNvGrpSpPr/>
                <p:nvPr/>
              </p:nvGrpSpPr>
              <p:grpSpPr>
                <a:xfrm rot="16200000">
                  <a:off x="8505717" y="2755625"/>
                  <a:ext cx="2295068" cy="133452"/>
                  <a:chOff x="8700782" y="2913905"/>
                  <a:chExt cx="2295068" cy="133452"/>
                </a:xfrm>
              </p:grpSpPr>
              <p:cxnSp>
                <p:nvCxnSpPr>
                  <p:cNvPr id="20" name="Straight Connector 19">
                    <a:extLst>
                      <a:ext uri="{FF2B5EF4-FFF2-40B4-BE49-F238E27FC236}">
                        <a16:creationId xmlns:a16="http://schemas.microsoft.com/office/drawing/2014/main" id="{F0E67E12-C53C-9A42-A6AE-AC18EAB88868}"/>
                      </a:ext>
                    </a:extLst>
                  </p:cNvPr>
                  <p:cNvCxnSpPr/>
                  <p:nvPr/>
                </p:nvCxnSpPr>
                <p:spPr>
                  <a:xfrm>
                    <a:off x="10421786" y="2918316"/>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5E72DE16-D908-1B4D-A717-4F4C2D96C2E6}"/>
                      </a:ext>
                    </a:extLst>
                  </p:cNvPr>
                  <p:cNvCxnSpPr/>
                  <p:nvPr/>
                </p:nvCxnSpPr>
                <p:spPr>
                  <a:xfrm>
                    <a:off x="10995850" y="2913905"/>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273F6F8-FB76-2641-BE70-B71376932390}"/>
                      </a:ext>
                    </a:extLst>
                  </p:cNvPr>
                  <p:cNvCxnSpPr/>
                  <p:nvPr/>
                </p:nvCxnSpPr>
                <p:spPr>
                  <a:xfrm>
                    <a:off x="8700782" y="2925664"/>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D759F09-7DAE-EE4B-B24E-E64346FC08C8}"/>
                      </a:ext>
                    </a:extLst>
                  </p:cNvPr>
                  <p:cNvCxnSpPr/>
                  <p:nvPr/>
                </p:nvCxnSpPr>
                <p:spPr>
                  <a:xfrm>
                    <a:off x="9274846" y="2921253"/>
                    <a:ext cx="0" cy="12169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14" name="Straight Arrow Connector 13">
                <a:extLst>
                  <a:ext uri="{FF2B5EF4-FFF2-40B4-BE49-F238E27FC236}">
                    <a16:creationId xmlns:a16="http://schemas.microsoft.com/office/drawing/2014/main" id="{A265EBDA-5BF2-DC48-A766-D2377050EEAB}"/>
                  </a:ext>
                </a:extLst>
              </p:cNvPr>
              <p:cNvCxnSpPr>
                <a:cxnSpLocks/>
              </p:cNvCxnSpPr>
              <p:nvPr/>
            </p:nvCxnSpPr>
            <p:spPr>
              <a:xfrm flipV="1">
                <a:off x="6833186" y="3509826"/>
                <a:ext cx="787517" cy="324559"/>
              </a:xfrm>
              <a:prstGeom prst="straightConnector1">
                <a:avLst/>
              </a:prstGeom>
              <a:ln w="38100">
                <a:solidFill>
                  <a:srgbClr val="C00000"/>
                </a:solidFill>
                <a:headEnd type="diamond"/>
                <a:tailEnd type="diamond"/>
              </a:ln>
              <a:effectLst>
                <a:outerShdw blurRad="50800" dist="38100" dir="8100000" algn="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pic>
          <p:nvPicPr>
            <p:cNvPr id="7" name="Picture 6">
              <a:extLst>
                <a:ext uri="{FF2B5EF4-FFF2-40B4-BE49-F238E27FC236}">
                  <a16:creationId xmlns:a16="http://schemas.microsoft.com/office/drawing/2014/main" id="{97DE750E-4F4F-BF42-AEB0-D1482F8AC6EE}"/>
                </a:ext>
              </a:extLst>
            </p:cNvPr>
            <p:cNvPicPr>
              <a:picLocks noChangeAspect="1"/>
            </p:cNvPicPr>
            <p:nvPr/>
          </p:nvPicPr>
          <p:blipFill>
            <a:blip r:embed="rId3"/>
            <a:stretch>
              <a:fillRect/>
            </a:stretch>
          </p:blipFill>
          <p:spPr>
            <a:xfrm>
              <a:off x="5576674" y="3180071"/>
              <a:ext cx="315326" cy="161330"/>
            </a:xfrm>
            <a:prstGeom prst="rect">
              <a:avLst/>
            </a:prstGeom>
          </p:spPr>
        </p:pic>
        <p:pic>
          <p:nvPicPr>
            <p:cNvPr id="8" name="Picture 7">
              <a:extLst>
                <a:ext uri="{FF2B5EF4-FFF2-40B4-BE49-F238E27FC236}">
                  <a16:creationId xmlns:a16="http://schemas.microsoft.com/office/drawing/2014/main" id="{A28B44BD-3531-9A42-AF43-A81D2B0E5258}"/>
                </a:ext>
              </a:extLst>
            </p:cNvPr>
            <p:cNvPicPr>
              <a:picLocks noChangeAspect="1"/>
            </p:cNvPicPr>
            <p:nvPr/>
          </p:nvPicPr>
          <p:blipFill>
            <a:blip r:embed="rId4"/>
            <a:stretch>
              <a:fillRect/>
            </a:stretch>
          </p:blipFill>
          <p:spPr>
            <a:xfrm>
              <a:off x="5358942" y="1987901"/>
              <a:ext cx="127000" cy="304800"/>
            </a:xfrm>
            <a:prstGeom prst="rect">
              <a:avLst/>
            </a:prstGeom>
          </p:spPr>
        </p:pic>
        <p:pic>
          <p:nvPicPr>
            <p:cNvPr id="9" name="Picture 8">
              <a:extLst>
                <a:ext uri="{FF2B5EF4-FFF2-40B4-BE49-F238E27FC236}">
                  <a16:creationId xmlns:a16="http://schemas.microsoft.com/office/drawing/2014/main" id="{03C6F1C8-C5E9-9C4E-BE4A-9762E21D9971}"/>
                </a:ext>
              </a:extLst>
            </p:cNvPr>
            <p:cNvPicPr>
              <a:picLocks noChangeAspect="1"/>
            </p:cNvPicPr>
            <p:nvPr/>
          </p:nvPicPr>
          <p:blipFill>
            <a:blip r:embed="rId5"/>
            <a:stretch>
              <a:fillRect/>
            </a:stretch>
          </p:blipFill>
          <p:spPr>
            <a:xfrm>
              <a:off x="6711148" y="3491610"/>
              <a:ext cx="127000" cy="279400"/>
            </a:xfrm>
            <a:prstGeom prst="rect">
              <a:avLst/>
            </a:prstGeom>
          </p:spPr>
        </p:pic>
      </p:grpSp>
      <p:pic>
        <p:nvPicPr>
          <p:cNvPr id="24" name="Picture 23">
            <a:extLst>
              <a:ext uri="{FF2B5EF4-FFF2-40B4-BE49-F238E27FC236}">
                <a16:creationId xmlns:a16="http://schemas.microsoft.com/office/drawing/2014/main" id="{B28C7697-9893-D841-847D-94F78C57318C}"/>
              </a:ext>
            </a:extLst>
          </p:cNvPr>
          <p:cNvPicPr>
            <a:picLocks noChangeAspect="1"/>
          </p:cNvPicPr>
          <p:nvPr/>
        </p:nvPicPr>
        <p:blipFill>
          <a:blip r:embed="rId6"/>
          <a:stretch>
            <a:fillRect/>
          </a:stretch>
        </p:blipFill>
        <p:spPr>
          <a:xfrm>
            <a:off x="1557271" y="5149287"/>
            <a:ext cx="3873500" cy="571500"/>
          </a:xfrm>
          <a:prstGeom prst="rect">
            <a:avLst/>
          </a:prstGeom>
        </p:spPr>
      </p:pic>
      <p:grpSp>
        <p:nvGrpSpPr>
          <p:cNvPr id="25" name="Group 24">
            <a:extLst>
              <a:ext uri="{FF2B5EF4-FFF2-40B4-BE49-F238E27FC236}">
                <a16:creationId xmlns:a16="http://schemas.microsoft.com/office/drawing/2014/main" id="{D78CC361-2027-FB43-8CC0-5D9A2A719B4C}"/>
              </a:ext>
            </a:extLst>
          </p:cNvPr>
          <p:cNvGrpSpPr/>
          <p:nvPr/>
        </p:nvGrpSpPr>
        <p:grpSpPr>
          <a:xfrm>
            <a:off x="480818" y="1625588"/>
            <a:ext cx="3514417" cy="3330358"/>
            <a:chOff x="398736" y="1385469"/>
            <a:chExt cx="3514417" cy="3330358"/>
          </a:xfrm>
        </p:grpSpPr>
        <p:pic>
          <p:nvPicPr>
            <p:cNvPr id="26" name="Picture 25">
              <a:extLst>
                <a:ext uri="{FF2B5EF4-FFF2-40B4-BE49-F238E27FC236}">
                  <a16:creationId xmlns:a16="http://schemas.microsoft.com/office/drawing/2014/main" id="{1D4E3685-6DBE-E14D-AC66-CA44B74AE67A}"/>
                </a:ext>
              </a:extLst>
            </p:cNvPr>
            <p:cNvPicPr>
              <a:picLocks noChangeAspect="1"/>
            </p:cNvPicPr>
            <p:nvPr/>
          </p:nvPicPr>
          <p:blipFill>
            <a:blip r:embed="rId7"/>
            <a:stretch>
              <a:fillRect/>
            </a:stretch>
          </p:blipFill>
          <p:spPr>
            <a:xfrm>
              <a:off x="2109062" y="1385469"/>
              <a:ext cx="177800" cy="228600"/>
            </a:xfrm>
            <a:prstGeom prst="rect">
              <a:avLst/>
            </a:prstGeom>
          </p:spPr>
        </p:pic>
        <p:pic>
          <p:nvPicPr>
            <p:cNvPr id="27" name="Picture 26">
              <a:extLst>
                <a:ext uri="{FF2B5EF4-FFF2-40B4-BE49-F238E27FC236}">
                  <a16:creationId xmlns:a16="http://schemas.microsoft.com/office/drawing/2014/main" id="{1C98ABEE-8359-2346-979E-2832C80CF2EF}"/>
                </a:ext>
              </a:extLst>
            </p:cNvPr>
            <p:cNvPicPr>
              <a:picLocks noChangeAspect="1"/>
            </p:cNvPicPr>
            <p:nvPr/>
          </p:nvPicPr>
          <p:blipFill>
            <a:blip r:embed="rId5"/>
            <a:stretch>
              <a:fillRect/>
            </a:stretch>
          </p:blipFill>
          <p:spPr>
            <a:xfrm>
              <a:off x="398736" y="4375040"/>
              <a:ext cx="127000" cy="279400"/>
            </a:xfrm>
            <a:prstGeom prst="rect">
              <a:avLst/>
            </a:prstGeom>
          </p:spPr>
        </p:pic>
        <p:pic>
          <p:nvPicPr>
            <p:cNvPr id="28" name="Picture 27">
              <a:extLst>
                <a:ext uri="{FF2B5EF4-FFF2-40B4-BE49-F238E27FC236}">
                  <a16:creationId xmlns:a16="http://schemas.microsoft.com/office/drawing/2014/main" id="{4C9E5B7F-2222-9549-879A-FB0476FDDFBF}"/>
                </a:ext>
              </a:extLst>
            </p:cNvPr>
            <p:cNvPicPr>
              <a:picLocks noChangeAspect="1"/>
            </p:cNvPicPr>
            <p:nvPr/>
          </p:nvPicPr>
          <p:blipFill>
            <a:blip r:embed="rId4"/>
            <a:stretch>
              <a:fillRect/>
            </a:stretch>
          </p:blipFill>
          <p:spPr>
            <a:xfrm>
              <a:off x="3786153" y="4411027"/>
              <a:ext cx="127000" cy="304800"/>
            </a:xfrm>
            <a:prstGeom prst="rect">
              <a:avLst/>
            </a:prstGeom>
          </p:spPr>
        </p:pic>
        <p:grpSp>
          <p:nvGrpSpPr>
            <p:cNvPr id="29" name="Group 28">
              <a:extLst>
                <a:ext uri="{FF2B5EF4-FFF2-40B4-BE49-F238E27FC236}">
                  <a16:creationId xmlns:a16="http://schemas.microsoft.com/office/drawing/2014/main" id="{C300E26D-84DB-8D41-ACE8-9F19DDD7C036}"/>
                </a:ext>
              </a:extLst>
            </p:cNvPr>
            <p:cNvGrpSpPr/>
            <p:nvPr/>
          </p:nvGrpSpPr>
          <p:grpSpPr>
            <a:xfrm>
              <a:off x="574766" y="1752534"/>
              <a:ext cx="3084527" cy="2762206"/>
              <a:chOff x="574766" y="950862"/>
              <a:chExt cx="3979746" cy="3563878"/>
            </a:xfrm>
          </p:grpSpPr>
          <p:grpSp>
            <p:nvGrpSpPr>
              <p:cNvPr id="31" name="Group 30">
                <a:extLst>
                  <a:ext uri="{FF2B5EF4-FFF2-40B4-BE49-F238E27FC236}">
                    <a16:creationId xmlns:a16="http://schemas.microsoft.com/office/drawing/2014/main" id="{D536EB10-63AE-A34E-88DC-A3AF5761044E}"/>
                  </a:ext>
                </a:extLst>
              </p:cNvPr>
              <p:cNvGrpSpPr/>
              <p:nvPr/>
            </p:nvGrpSpPr>
            <p:grpSpPr>
              <a:xfrm>
                <a:off x="574766" y="950862"/>
                <a:ext cx="3979746" cy="3563878"/>
                <a:chOff x="184710" y="847643"/>
                <a:chExt cx="5037063" cy="4510710"/>
              </a:xfrm>
            </p:grpSpPr>
            <p:sp>
              <p:nvSpPr>
                <p:cNvPr id="34" name="Oval 33">
                  <a:extLst>
                    <a:ext uri="{FF2B5EF4-FFF2-40B4-BE49-F238E27FC236}">
                      <a16:creationId xmlns:a16="http://schemas.microsoft.com/office/drawing/2014/main" id="{5ACA09EA-DCE1-C742-989A-FE7B54424C28}"/>
                    </a:ext>
                  </a:extLst>
                </p:cNvPr>
                <p:cNvSpPr/>
                <p:nvPr/>
              </p:nvSpPr>
              <p:spPr>
                <a:xfrm>
                  <a:off x="1219502" y="4074018"/>
                  <a:ext cx="3130357" cy="883754"/>
                </a:xfrm>
                <a:prstGeom prst="ellipse">
                  <a:avLst/>
                </a:prstGeom>
                <a:noFill/>
                <a:ln w="6350">
                  <a:solidFill>
                    <a:schemeClr val="bg1">
                      <a:lumMod val="5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5" name="Oval 34">
                  <a:extLst>
                    <a:ext uri="{FF2B5EF4-FFF2-40B4-BE49-F238E27FC236}">
                      <a16:creationId xmlns:a16="http://schemas.microsoft.com/office/drawing/2014/main" id="{9EFE1617-DE6E-A747-AEED-99CC137695AF}"/>
                    </a:ext>
                  </a:extLst>
                </p:cNvPr>
                <p:cNvSpPr/>
                <p:nvPr/>
              </p:nvSpPr>
              <p:spPr>
                <a:xfrm>
                  <a:off x="1321989" y="1825184"/>
                  <a:ext cx="2953413" cy="833799"/>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36" name="Straight Connector 35">
                  <a:extLst>
                    <a:ext uri="{FF2B5EF4-FFF2-40B4-BE49-F238E27FC236}">
                      <a16:creationId xmlns:a16="http://schemas.microsoft.com/office/drawing/2014/main" id="{A9C4E59B-4CC6-9448-84BC-EBF6679E77B7}"/>
                    </a:ext>
                  </a:extLst>
                </p:cNvPr>
                <p:cNvCxnSpPr/>
                <p:nvPr/>
              </p:nvCxnSpPr>
              <p:spPr>
                <a:xfrm flipV="1">
                  <a:off x="2792808" y="847643"/>
                  <a:ext cx="0" cy="1804545"/>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858C858-52C0-ED41-BAD4-5C2D1A907DE7}"/>
                    </a:ext>
                  </a:extLst>
                </p:cNvPr>
                <p:cNvCxnSpPr/>
                <p:nvPr/>
              </p:nvCxnSpPr>
              <p:spPr>
                <a:xfrm>
                  <a:off x="449038" y="3606169"/>
                  <a:ext cx="4772735" cy="1752184"/>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AF9D105A-4942-8A47-ACF6-7F01E1E379FD}"/>
                    </a:ext>
                  </a:extLst>
                </p:cNvPr>
                <p:cNvCxnSpPr/>
                <p:nvPr/>
              </p:nvCxnSpPr>
              <p:spPr>
                <a:xfrm flipH="1">
                  <a:off x="184710" y="3716591"/>
                  <a:ext cx="5037063" cy="156956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9" name="Flowchart: Merge 5">
                  <a:extLst>
                    <a:ext uri="{FF2B5EF4-FFF2-40B4-BE49-F238E27FC236}">
                      <a16:creationId xmlns:a16="http://schemas.microsoft.com/office/drawing/2014/main" id="{C5F7668C-B46A-314D-80FE-CCAE494FEE19}"/>
                    </a:ext>
                  </a:extLst>
                </p:cNvPr>
                <p:cNvSpPr/>
                <p:nvPr/>
              </p:nvSpPr>
              <p:spPr>
                <a:xfrm>
                  <a:off x="1351504" y="2316303"/>
                  <a:ext cx="2894387" cy="2162803"/>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0000">
                      <a:schemeClr val="accent1">
                        <a:lumMod val="60000"/>
                        <a:lumOff val="40000"/>
                      </a:schemeClr>
                    </a:gs>
                    <a:gs pos="0">
                      <a:schemeClr val="accent1">
                        <a:lumMod val="20000"/>
                        <a:lumOff val="80000"/>
                      </a:schemeClr>
                    </a:gs>
                    <a:gs pos="100000">
                      <a:schemeClr val="accent1">
                        <a:lumMod val="20000"/>
                        <a:lumOff val="80000"/>
                      </a:schemeClr>
                    </a:gs>
                  </a:gsLst>
                  <a:lin ang="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Oval 39">
                  <a:extLst>
                    <a:ext uri="{FF2B5EF4-FFF2-40B4-BE49-F238E27FC236}">
                      <a16:creationId xmlns:a16="http://schemas.microsoft.com/office/drawing/2014/main" id="{042CCE5E-0DE1-1A40-8024-25C0B9C368FB}"/>
                    </a:ext>
                  </a:extLst>
                </p:cNvPr>
                <p:cNvSpPr/>
                <p:nvPr/>
              </p:nvSpPr>
              <p:spPr>
                <a:xfrm>
                  <a:off x="2731415" y="4429804"/>
                  <a:ext cx="115200" cy="115200"/>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2" name="Straight Connector 31">
                <a:extLst>
                  <a:ext uri="{FF2B5EF4-FFF2-40B4-BE49-F238E27FC236}">
                    <a16:creationId xmlns:a16="http://schemas.microsoft.com/office/drawing/2014/main" id="{76FB81D4-9DB5-C745-8D6C-BB3D87DFEDBE}"/>
                  </a:ext>
                </a:extLst>
              </p:cNvPr>
              <p:cNvCxnSpPr>
                <a:cxnSpLocks/>
              </p:cNvCxnSpPr>
              <p:nvPr/>
            </p:nvCxnSpPr>
            <p:spPr>
              <a:xfrm>
                <a:off x="3449782" y="2613025"/>
                <a:ext cx="0" cy="369940"/>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DE8688F-33EB-A849-8396-CDF1419AE068}"/>
                  </a:ext>
                </a:extLst>
              </p:cNvPr>
              <p:cNvCxnSpPr/>
              <p:nvPr/>
            </p:nvCxnSpPr>
            <p:spPr>
              <a:xfrm>
                <a:off x="3183775" y="2982965"/>
                <a:ext cx="266007" cy="7348"/>
              </a:xfrm>
              <a:prstGeom prst="line">
                <a:avLst/>
              </a:prstGeom>
              <a:ln>
                <a:prstDash val="sysDot"/>
              </a:ln>
            </p:spPr>
            <p:style>
              <a:lnRef idx="1">
                <a:schemeClr val="accent1"/>
              </a:lnRef>
              <a:fillRef idx="0">
                <a:schemeClr val="accent1"/>
              </a:fillRef>
              <a:effectRef idx="0">
                <a:schemeClr val="accent1"/>
              </a:effectRef>
              <a:fontRef idx="minor">
                <a:schemeClr val="tx1"/>
              </a:fontRef>
            </p:style>
          </p:cxnSp>
        </p:grpSp>
        <p:pic>
          <p:nvPicPr>
            <p:cNvPr id="30" name="Picture 29">
              <a:extLst>
                <a:ext uri="{FF2B5EF4-FFF2-40B4-BE49-F238E27FC236}">
                  <a16:creationId xmlns:a16="http://schemas.microsoft.com/office/drawing/2014/main" id="{0263B97B-8694-5140-9243-9ADC06A56807}"/>
                </a:ext>
              </a:extLst>
            </p:cNvPr>
            <p:cNvPicPr>
              <a:picLocks noChangeAspect="1"/>
            </p:cNvPicPr>
            <p:nvPr/>
          </p:nvPicPr>
          <p:blipFill>
            <a:blip r:embed="rId8"/>
            <a:stretch>
              <a:fillRect/>
            </a:stretch>
          </p:blipFill>
          <p:spPr>
            <a:xfrm>
              <a:off x="2991045" y="2928096"/>
              <a:ext cx="120298" cy="441093"/>
            </a:xfrm>
            <a:prstGeom prst="rect">
              <a:avLst/>
            </a:prstGeom>
          </p:spPr>
        </p:pic>
      </p:grpSp>
      <p:sp>
        <p:nvSpPr>
          <p:cNvPr id="41" name="Right Arrow 40">
            <a:extLst>
              <a:ext uri="{FF2B5EF4-FFF2-40B4-BE49-F238E27FC236}">
                <a16:creationId xmlns:a16="http://schemas.microsoft.com/office/drawing/2014/main" id="{828E1FAA-4D24-5646-BADF-83E6E55CD879}"/>
              </a:ext>
            </a:extLst>
          </p:cNvPr>
          <p:cNvSpPr/>
          <p:nvPr/>
        </p:nvSpPr>
        <p:spPr>
          <a:xfrm>
            <a:off x="3367366" y="4123952"/>
            <a:ext cx="678199" cy="226096"/>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a:extLst>
              <a:ext uri="{FF2B5EF4-FFF2-40B4-BE49-F238E27FC236}">
                <a16:creationId xmlns:a16="http://schemas.microsoft.com/office/drawing/2014/main" id="{5E7B6DCE-CA8A-EA4C-B666-CF5766CCD546}"/>
              </a:ext>
            </a:extLst>
          </p:cNvPr>
          <p:cNvPicPr>
            <a:picLocks noChangeAspect="1"/>
          </p:cNvPicPr>
          <p:nvPr/>
        </p:nvPicPr>
        <p:blipFill>
          <a:blip r:embed="rId9"/>
          <a:stretch>
            <a:fillRect/>
          </a:stretch>
        </p:blipFill>
        <p:spPr>
          <a:xfrm>
            <a:off x="647919" y="1869714"/>
            <a:ext cx="1155700" cy="279400"/>
          </a:xfrm>
          <a:prstGeom prst="rect">
            <a:avLst/>
          </a:prstGeom>
        </p:spPr>
      </p:pic>
      <p:grpSp>
        <p:nvGrpSpPr>
          <p:cNvPr id="43" name="Group 42">
            <a:extLst>
              <a:ext uri="{FF2B5EF4-FFF2-40B4-BE49-F238E27FC236}">
                <a16:creationId xmlns:a16="http://schemas.microsoft.com/office/drawing/2014/main" id="{86B9A7CE-342E-794B-8CD2-A9B4427F4BD6}"/>
              </a:ext>
            </a:extLst>
          </p:cNvPr>
          <p:cNvGrpSpPr/>
          <p:nvPr/>
        </p:nvGrpSpPr>
        <p:grpSpPr>
          <a:xfrm>
            <a:off x="6443381" y="1382841"/>
            <a:ext cx="3514417" cy="3330358"/>
            <a:chOff x="5748651" y="1455902"/>
            <a:chExt cx="3514417" cy="3330358"/>
          </a:xfrm>
        </p:grpSpPr>
        <p:pic>
          <p:nvPicPr>
            <p:cNvPr id="44" name="Picture 43">
              <a:extLst>
                <a:ext uri="{FF2B5EF4-FFF2-40B4-BE49-F238E27FC236}">
                  <a16:creationId xmlns:a16="http://schemas.microsoft.com/office/drawing/2014/main" id="{D3581229-8D91-B041-BF26-0984F5C45F6F}"/>
                </a:ext>
              </a:extLst>
            </p:cNvPr>
            <p:cNvPicPr>
              <a:picLocks noChangeAspect="1"/>
            </p:cNvPicPr>
            <p:nvPr/>
          </p:nvPicPr>
          <p:blipFill>
            <a:blip r:embed="rId7"/>
            <a:stretch>
              <a:fillRect/>
            </a:stretch>
          </p:blipFill>
          <p:spPr>
            <a:xfrm>
              <a:off x="7458977" y="1455902"/>
              <a:ext cx="177800" cy="228600"/>
            </a:xfrm>
            <a:prstGeom prst="rect">
              <a:avLst/>
            </a:prstGeom>
          </p:spPr>
        </p:pic>
        <p:pic>
          <p:nvPicPr>
            <p:cNvPr id="45" name="Picture 44">
              <a:extLst>
                <a:ext uri="{FF2B5EF4-FFF2-40B4-BE49-F238E27FC236}">
                  <a16:creationId xmlns:a16="http://schemas.microsoft.com/office/drawing/2014/main" id="{AF18BF67-68DB-3D42-B5B5-D7695CBCCE92}"/>
                </a:ext>
              </a:extLst>
            </p:cNvPr>
            <p:cNvPicPr>
              <a:picLocks noChangeAspect="1"/>
            </p:cNvPicPr>
            <p:nvPr/>
          </p:nvPicPr>
          <p:blipFill>
            <a:blip r:embed="rId5"/>
            <a:stretch>
              <a:fillRect/>
            </a:stretch>
          </p:blipFill>
          <p:spPr>
            <a:xfrm>
              <a:off x="5748651" y="4445473"/>
              <a:ext cx="127000" cy="279400"/>
            </a:xfrm>
            <a:prstGeom prst="rect">
              <a:avLst/>
            </a:prstGeom>
          </p:spPr>
        </p:pic>
        <p:pic>
          <p:nvPicPr>
            <p:cNvPr id="46" name="Picture 45">
              <a:extLst>
                <a:ext uri="{FF2B5EF4-FFF2-40B4-BE49-F238E27FC236}">
                  <a16:creationId xmlns:a16="http://schemas.microsoft.com/office/drawing/2014/main" id="{2CBAAF99-DD22-E54A-8EE5-7836E27D2407}"/>
                </a:ext>
              </a:extLst>
            </p:cNvPr>
            <p:cNvPicPr>
              <a:picLocks noChangeAspect="1"/>
            </p:cNvPicPr>
            <p:nvPr/>
          </p:nvPicPr>
          <p:blipFill>
            <a:blip r:embed="rId4"/>
            <a:stretch>
              <a:fillRect/>
            </a:stretch>
          </p:blipFill>
          <p:spPr>
            <a:xfrm>
              <a:off x="9136068" y="4481460"/>
              <a:ext cx="127000" cy="304800"/>
            </a:xfrm>
            <a:prstGeom prst="rect">
              <a:avLst/>
            </a:prstGeom>
          </p:spPr>
        </p:pic>
        <p:sp>
          <p:nvSpPr>
            <p:cNvPr id="47" name="Oval 46">
              <a:extLst>
                <a:ext uri="{FF2B5EF4-FFF2-40B4-BE49-F238E27FC236}">
                  <a16:creationId xmlns:a16="http://schemas.microsoft.com/office/drawing/2014/main" id="{CF416619-2440-504C-8F71-2548E66731A4}"/>
                </a:ext>
              </a:extLst>
            </p:cNvPr>
            <p:cNvSpPr/>
            <p:nvPr/>
          </p:nvSpPr>
          <p:spPr>
            <a:xfrm rot="978987">
              <a:off x="6558353" y="3798690"/>
              <a:ext cx="1916925" cy="541181"/>
            </a:xfrm>
            <a:prstGeom prst="ellipse">
              <a:avLst/>
            </a:prstGeom>
            <a:noFill/>
            <a:ln w="6350">
              <a:solidFill>
                <a:schemeClr val="bg1">
                  <a:lumMod val="5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8" name="Oval 47">
              <a:extLst>
                <a:ext uri="{FF2B5EF4-FFF2-40B4-BE49-F238E27FC236}">
                  <a16:creationId xmlns:a16="http://schemas.microsoft.com/office/drawing/2014/main" id="{E8E65D3F-4216-3044-920E-BB20C038F7B0}"/>
                </a:ext>
              </a:extLst>
            </p:cNvPr>
            <p:cNvSpPr/>
            <p:nvPr/>
          </p:nvSpPr>
          <p:spPr>
            <a:xfrm rot="626762">
              <a:off x="6570914" y="2573981"/>
              <a:ext cx="2301027" cy="445252"/>
            </a:xfrm>
            <a:prstGeom prst="ellipse">
              <a:avLst/>
            </a:prstGeom>
            <a:gradFill>
              <a:gsLst>
                <a:gs pos="100000">
                  <a:schemeClr val="accent1">
                    <a:lumMod val="60000"/>
                    <a:lumOff val="40000"/>
                  </a:schemeClr>
                </a:gs>
                <a:gs pos="0">
                  <a:schemeClr val="accent1">
                    <a:lumMod val="20000"/>
                    <a:lumOff val="80000"/>
                  </a:schemeClr>
                </a:gs>
              </a:gsLst>
              <a:lin ang="5400000" scaled="1"/>
            </a:grad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cxnSp>
          <p:nvCxnSpPr>
            <p:cNvPr id="49" name="Straight Connector 48">
              <a:extLst>
                <a:ext uri="{FF2B5EF4-FFF2-40B4-BE49-F238E27FC236}">
                  <a16:creationId xmlns:a16="http://schemas.microsoft.com/office/drawing/2014/main" id="{CEB7A244-E431-6042-BDE1-4B687289D906}"/>
                </a:ext>
              </a:extLst>
            </p:cNvPr>
            <p:cNvCxnSpPr/>
            <p:nvPr/>
          </p:nvCxnSpPr>
          <p:spPr>
            <a:xfrm flipV="1">
              <a:off x="7521792" y="1822967"/>
              <a:ext cx="0" cy="1105042"/>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EE4A613-EA45-3147-A6DE-0E3D9A405CAB}"/>
                </a:ext>
              </a:extLst>
            </p:cNvPr>
            <p:cNvCxnSpPr/>
            <p:nvPr/>
          </p:nvCxnSpPr>
          <p:spPr>
            <a:xfrm>
              <a:off x="6086547" y="3512195"/>
              <a:ext cx="2922661" cy="1072978"/>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CCB2B9C-91DF-4B4E-AB08-7373CD7D230D}"/>
                </a:ext>
              </a:extLst>
            </p:cNvPr>
            <p:cNvCxnSpPr/>
            <p:nvPr/>
          </p:nvCxnSpPr>
          <p:spPr>
            <a:xfrm flipH="1">
              <a:off x="5924681" y="3579814"/>
              <a:ext cx="3084527" cy="961147"/>
            </a:xfrm>
            <a:prstGeom prst="line">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52" name="Flowchart: Merge 5">
              <a:extLst>
                <a:ext uri="{FF2B5EF4-FFF2-40B4-BE49-F238E27FC236}">
                  <a16:creationId xmlns:a16="http://schemas.microsoft.com/office/drawing/2014/main" id="{73EB55F6-A8E0-C644-B64E-F991ECBC1D22}"/>
                </a:ext>
              </a:extLst>
            </p:cNvPr>
            <p:cNvSpPr/>
            <p:nvPr/>
          </p:nvSpPr>
          <p:spPr>
            <a:xfrm rot="617969">
              <a:off x="6441641" y="2819554"/>
              <a:ext cx="2326410" cy="1207007"/>
            </a:xfrm>
            <a:custGeom>
              <a:avLst/>
              <a:gdLst>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00"/>
                <a:gd name="connsiteY0" fmla="*/ 0 h 10000"/>
                <a:gd name="connsiteX1" fmla="*/ 10000 w 10000"/>
                <a:gd name="connsiteY1" fmla="*/ 0 h 10000"/>
                <a:gd name="connsiteX2" fmla="*/ 5000 w 10000"/>
                <a:gd name="connsiteY2" fmla="*/ 10000 h 10000"/>
                <a:gd name="connsiteX3" fmla="*/ 0 w 10000"/>
                <a:gd name="connsiteY3" fmla="*/ 0 h 10000"/>
                <a:gd name="connsiteX0" fmla="*/ 0 w 10023"/>
                <a:gd name="connsiteY0" fmla="*/ 636 h 10636"/>
                <a:gd name="connsiteX1" fmla="*/ 6569 w 10023"/>
                <a:gd name="connsiteY1" fmla="*/ 979 h 10636"/>
                <a:gd name="connsiteX2" fmla="*/ 10000 w 10023"/>
                <a:gd name="connsiteY2" fmla="*/ 636 h 10636"/>
                <a:gd name="connsiteX3" fmla="*/ 5000 w 10023"/>
                <a:gd name="connsiteY3" fmla="*/ 10636 h 10636"/>
                <a:gd name="connsiteX4" fmla="*/ 0 w 10023"/>
                <a:gd name="connsiteY4" fmla="*/ 636 h 10636"/>
                <a:gd name="connsiteX0" fmla="*/ 0 w 10013"/>
                <a:gd name="connsiteY0" fmla="*/ 889 h 10889"/>
                <a:gd name="connsiteX1" fmla="*/ 4939 w 10013"/>
                <a:gd name="connsiteY1" fmla="*/ 347 h 10889"/>
                <a:gd name="connsiteX2" fmla="*/ 10000 w 10013"/>
                <a:gd name="connsiteY2" fmla="*/ 889 h 10889"/>
                <a:gd name="connsiteX3" fmla="*/ 5000 w 10013"/>
                <a:gd name="connsiteY3" fmla="*/ 10889 h 10889"/>
                <a:gd name="connsiteX4" fmla="*/ 0 w 10013"/>
                <a:gd name="connsiteY4" fmla="*/ 889 h 10889"/>
                <a:gd name="connsiteX0" fmla="*/ 0 w 10013"/>
                <a:gd name="connsiteY0" fmla="*/ 421 h 10421"/>
                <a:gd name="connsiteX1" fmla="*/ 5029 w 10013"/>
                <a:gd name="connsiteY1" fmla="*/ 2343 h 10421"/>
                <a:gd name="connsiteX2" fmla="*/ 10000 w 10013"/>
                <a:gd name="connsiteY2" fmla="*/ 421 h 10421"/>
                <a:gd name="connsiteX3" fmla="*/ 5000 w 10013"/>
                <a:gd name="connsiteY3" fmla="*/ 10421 h 10421"/>
                <a:gd name="connsiteX4" fmla="*/ 0 w 10013"/>
                <a:gd name="connsiteY4" fmla="*/ 421 h 10421"/>
                <a:gd name="connsiteX0" fmla="*/ 0 w 10013"/>
                <a:gd name="connsiteY0" fmla="*/ 512 h 10512"/>
                <a:gd name="connsiteX1" fmla="*/ 4904 w 10013"/>
                <a:gd name="connsiteY1" fmla="*/ 1601 h 10512"/>
                <a:gd name="connsiteX2" fmla="*/ 10000 w 10013"/>
                <a:gd name="connsiteY2" fmla="*/ 512 h 10512"/>
                <a:gd name="connsiteX3" fmla="*/ 5000 w 10013"/>
                <a:gd name="connsiteY3" fmla="*/ 10512 h 10512"/>
                <a:gd name="connsiteX4" fmla="*/ 0 w 10013"/>
                <a:gd name="connsiteY4" fmla="*/ 512 h 10512"/>
                <a:gd name="connsiteX0" fmla="*/ 0 w 10000"/>
                <a:gd name="connsiteY0" fmla="*/ 512 h 10512"/>
                <a:gd name="connsiteX1" fmla="*/ 4904 w 10000"/>
                <a:gd name="connsiteY1" fmla="*/ 1601 h 10512"/>
                <a:gd name="connsiteX2" fmla="*/ 10000 w 10000"/>
                <a:gd name="connsiteY2" fmla="*/ 512 h 10512"/>
                <a:gd name="connsiteX3" fmla="*/ 5000 w 10000"/>
                <a:gd name="connsiteY3" fmla="*/ 10512 h 10512"/>
                <a:gd name="connsiteX4" fmla="*/ 0 w 10000"/>
                <a:gd name="connsiteY4" fmla="*/ 512 h 10512"/>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04 w 10000"/>
                <a:gd name="connsiteY1" fmla="*/ 1089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5060 w 10000"/>
                <a:gd name="connsiteY1" fmla="*/ 2061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 name="connsiteX0" fmla="*/ 0 w 10000"/>
                <a:gd name="connsiteY0" fmla="*/ 0 h 10000"/>
                <a:gd name="connsiteX1" fmla="*/ 4982 w 10000"/>
                <a:gd name="connsiteY1" fmla="*/ 1575 h 10000"/>
                <a:gd name="connsiteX2" fmla="*/ 10000 w 10000"/>
                <a:gd name="connsiteY2" fmla="*/ 0 h 10000"/>
                <a:gd name="connsiteX3" fmla="*/ 5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829" y="1046"/>
                    <a:pt x="2459" y="1609"/>
                    <a:pt x="4982" y="1575"/>
                  </a:cubicBezTo>
                  <a:cubicBezTo>
                    <a:pt x="7505" y="1541"/>
                    <a:pt x="9061" y="1133"/>
                    <a:pt x="10000" y="0"/>
                  </a:cubicBezTo>
                  <a:lnTo>
                    <a:pt x="5000" y="10000"/>
                  </a:lnTo>
                  <a:lnTo>
                    <a:pt x="0" y="0"/>
                  </a:lnTo>
                  <a:close/>
                </a:path>
              </a:pathLst>
            </a:custGeom>
            <a:gradFill>
              <a:gsLst>
                <a:gs pos="56000">
                  <a:schemeClr val="accent1">
                    <a:lumMod val="60000"/>
                    <a:lumOff val="40000"/>
                  </a:schemeClr>
                </a:gs>
                <a:gs pos="0">
                  <a:schemeClr val="accent1">
                    <a:lumMod val="20000"/>
                    <a:lumOff val="80000"/>
                  </a:schemeClr>
                </a:gs>
                <a:gs pos="100000">
                  <a:schemeClr val="accent1">
                    <a:lumMod val="20000"/>
                    <a:lumOff val="80000"/>
                  </a:schemeClr>
                </a:gs>
              </a:gsLst>
              <a:lin ang="10200000" scaled="0"/>
            </a:gradFill>
            <a:ln w="25400">
              <a:solidFill>
                <a:srgbClr val="0070C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3" name="Oval 52">
              <a:extLst>
                <a:ext uri="{FF2B5EF4-FFF2-40B4-BE49-F238E27FC236}">
                  <a16:creationId xmlns:a16="http://schemas.microsoft.com/office/drawing/2014/main" id="{AADD16D9-6AB7-1347-A29A-7881A8D6F2E8}"/>
                </a:ext>
              </a:extLst>
            </p:cNvPr>
            <p:cNvSpPr/>
            <p:nvPr/>
          </p:nvSpPr>
          <p:spPr>
            <a:xfrm>
              <a:off x="7484197" y="4016561"/>
              <a:ext cx="70545" cy="70545"/>
            </a:xfrm>
            <a:prstGeom prst="ellipse">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pic>
        <p:nvPicPr>
          <p:cNvPr id="54" name="Picture 53">
            <a:extLst>
              <a:ext uri="{FF2B5EF4-FFF2-40B4-BE49-F238E27FC236}">
                <a16:creationId xmlns:a16="http://schemas.microsoft.com/office/drawing/2014/main" id="{12589CD3-DB78-2043-B308-398EC7EBF3FD}"/>
              </a:ext>
            </a:extLst>
          </p:cNvPr>
          <p:cNvPicPr>
            <a:picLocks noChangeAspect="1"/>
          </p:cNvPicPr>
          <p:nvPr/>
        </p:nvPicPr>
        <p:blipFill>
          <a:blip r:embed="rId10"/>
          <a:stretch>
            <a:fillRect/>
          </a:stretch>
        </p:blipFill>
        <p:spPr>
          <a:xfrm>
            <a:off x="6944565" y="4955946"/>
            <a:ext cx="4152900" cy="939800"/>
          </a:xfrm>
          <a:prstGeom prst="rect">
            <a:avLst/>
          </a:prstGeom>
        </p:spPr>
      </p:pic>
    </p:spTree>
    <p:extLst>
      <p:ext uri="{BB962C8B-B14F-4D97-AF65-F5344CB8AC3E}">
        <p14:creationId xmlns:p14="http://schemas.microsoft.com/office/powerpoint/2010/main" val="16170716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1805</Words>
  <Application>Microsoft Office PowerPoint</Application>
  <PresentationFormat>Widescreen</PresentationFormat>
  <Paragraphs>268</Paragraphs>
  <Slides>47</Slides>
  <Notes>46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47</vt:i4>
      </vt:variant>
    </vt:vector>
  </HeadingPairs>
  <TitlesOfParts>
    <vt:vector size="51" baseType="lpstr">
      <vt:lpstr>Arial</vt:lpstr>
      <vt:lpstr>Calibri</vt:lpstr>
      <vt:lpstr>Calibri Light</vt:lpstr>
      <vt:lpstr>Office Theme</vt:lpstr>
      <vt:lpstr>Section IV: 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lpstr>Anisotropic Friction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2020-02-03T19:35:19Z</dcterms:created>
  <dcterms:modified xsi:type="dcterms:W3CDTF">2021-07-27T16:44:32Z</dcterms:modified>
</cp:coreProperties>
</file>

<file path=docProps/thumbnail.jpeg>
</file>